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81" r:id="rId6"/>
    <p:sldMasterId id="2147483684" r:id="rId7"/>
  </p:sldMasterIdLst>
  <p:notesMasterIdLst>
    <p:notesMasterId r:id="rId10"/>
  </p:notesMasterIdLst>
  <p:sldIdLst>
    <p:sldId id="3852" r:id="rId8"/>
    <p:sldId id="524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AFBFB"/>
    <a:srgbClr val="F8F8F8"/>
    <a:srgbClr val="C0E2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174572-C70C-4C64-8044-0705B6D8F0F4}" v="12" dt="2023-12-22T13:41:04.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91961" autoAdjust="0"/>
  </p:normalViewPr>
  <p:slideViewPr>
    <p:cSldViewPr snapToGrid="0">
      <p:cViewPr varScale="1">
        <p:scale>
          <a:sx n="97" d="100"/>
          <a:sy n="97" d="100"/>
        </p:scale>
        <p:origin x="300" y="90"/>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icic, Kate" userId="e85d8e8a-cf61-4978-a161-b720cfc6ffea" providerId="ADAL" clId="{8E174572-C70C-4C64-8044-0705B6D8F0F4}"/>
    <pc:docChg chg="custSel modSld">
      <pc:chgData name="Anticic, Kate" userId="e85d8e8a-cf61-4978-a161-b720cfc6ffea" providerId="ADAL" clId="{8E174572-C70C-4C64-8044-0705B6D8F0F4}" dt="2023-12-22T13:41:32.622" v="318" actId="404"/>
      <pc:docMkLst>
        <pc:docMk/>
      </pc:docMkLst>
      <pc:sldChg chg="addSp delSp modSp mod">
        <pc:chgData name="Anticic, Kate" userId="e85d8e8a-cf61-4978-a161-b720cfc6ffea" providerId="ADAL" clId="{8E174572-C70C-4C64-8044-0705B6D8F0F4}" dt="2023-12-19T20:47:41.131" v="297" actId="20577"/>
        <pc:sldMkLst>
          <pc:docMk/>
          <pc:sldMk cId="3878715488" sldId="3852"/>
        </pc:sldMkLst>
        <pc:spChg chg="mod">
          <ac:chgData name="Anticic, Kate" userId="e85d8e8a-cf61-4978-a161-b720cfc6ffea" providerId="ADAL" clId="{8E174572-C70C-4C64-8044-0705B6D8F0F4}" dt="2023-12-19T20:43:06.218" v="295" actId="1076"/>
          <ac:spMkLst>
            <pc:docMk/>
            <pc:sldMk cId="3878715488" sldId="3852"/>
            <ac:spMk id="2" creationId="{16CDCB96-CBB6-4820-805C-9E9D5FF5A61D}"/>
          </ac:spMkLst>
        </pc:spChg>
        <pc:spChg chg="add mod">
          <ac:chgData name="Anticic, Kate" userId="e85d8e8a-cf61-4978-a161-b720cfc6ffea" providerId="ADAL" clId="{8E174572-C70C-4C64-8044-0705B6D8F0F4}" dt="2023-12-19T20:47:41.131" v="297" actId="20577"/>
          <ac:spMkLst>
            <pc:docMk/>
            <pc:sldMk cId="3878715488" sldId="3852"/>
            <ac:spMk id="3" creationId="{86FC7F78-1353-C7A5-40D4-DB8651B830B8}"/>
          </ac:spMkLst>
        </pc:spChg>
        <pc:spChg chg="mod">
          <ac:chgData name="Anticic, Kate" userId="e85d8e8a-cf61-4978-a161-b720cfc6ffea" providerId="ADAL" clId="{8E174572-C70C-4C64-8044-0705B6D8F0F4}" dt="2023-12-19T20:38:21.703" v="3"/>
          <ac:spMkLst>
            <pc:docMk/>
            <pc:sldMk cId="3878715488" sldId="3852"/>
            <ac:spMk id="8" creationId="{C30AD95B-EC4B-F94D-4F9B-36E6AF8054F9}"/>
          </ac:spMkLst>
        </pc:spChg>
        <pc:spChg chg="mod">
          <ac:chgData name="Anticic, Kate" userId="e85d8e8a-cf61-4978-a161-b720cfc6ffea" providerId="ADAL" clId="{8E174572-C70C-4C64-8044-0705B6D8F0F4}" dt="2023-12-19T20:38:21.703" v="3"/>
          <ac:spMkLst>
            <pc:docMk/>
            <pc:sldMk cId="3878715488" sldId="3852"/>
            <ac:spMk id="9" creationId="{7EA2D71D-6B2A-D532-068B-EB508EB038AE}"/>
          </ac:spMkLst>
        </pc:spChg>
        <pc:spChg chg="mod">
          <ac:chgData name="Anticic, Kate" userId="e85d8e8a-cf61-4978-a161-b720cfc6ffea" providerId="ADAL" clId="{8E174572-C70C-4C64-8044-0705B6D8F0F4}" dt="2023-12-19T20:38:21.703" v="3"/>
          <ac:spMkLst>
            <pc:docMk/>
            <pc:sldMk cId="3878715488" sldId="3852"/>
            <ac:spMk id="10" creationId="{B0013E01-6064-5CEC-553E-DA21A0162705}"/>
          </ac:spMkLst>
        </pc:spChg>
        <pc:spChg chg="add mod">
          <ac:chgData name="Anticic, Kate" userId="e85d8e8a-cf61-4978-a161-b720cfc6ffea" providerId="ADAL" clId="{8E174572-C70C-4C64-8044-0705B6D8F0F4}" dt="2023-12-19T20:41:48.696" v="125" actId="21"/>
          <ac:spMkLst>
            <pc:docMk/>
            <pc:sldMk cId="3878715488" sldId="3852"/>
            <ac:spMk id="11" creationId="{C481D585-B3F2-4CF7-033D-57FB32475D44}"/>
          </ac:spMkLst>
        </pc:spChg>
        <pc:spChg chg="mod">
          <ac:chgData name="Anticic, Kate" userId="e85d8e8a-cf61-4978-a161-b720cfc6ffea" providerId="ADAL" clId="{8E174572-C70C-4C64-8044-0705B6D8F0F4}" dt="2023-12-19T20:38:44.565" v="10"/>
          <ac:spMkLst>
            <pc:docMk/>
            <pc:sldMk cId="3878715488" sldId="3852"/>
            <ac:spMk id="14" creationId="{C85F0AF1-F4A5-FCA9-6374-B55EC352614E}"/>
          </ac:spMkLst>
        </pc:spChg>
        <pc:spChg chg="mod">
          <ac:chgData name="Anticic, Kate" userId="e85d8e8a-cf61-4978-a161-b720cfc6ffea" providerId="ADAL" clId="{8E174572-C70C-4C64-8044-0705B6D8F0F4}" dt="2023-12-19T20:38:44.565" v="10"/>
          <ac:spMkLst>
            <pc:docMk/>
            <pc:sldMk cId="3878715488" sldId="3852"/>
            <ac:spMk id="15" creationId="{DC951313-3786-B294-4B3D-3DA33C74D678}"/>
          </ac:spMkLst>
        </pc:spChg>
        <pc:spChg chg="mod">
          <ac:chgData name="Anticic, Kate" userId="e85d8e8a-cf61-4978-a161-b720cfc6ffea" providerId="ADAL" clId="{8E174572-C70C-4C64-8044-0705B6D8F0F4}" dt="2023-12-19T20:38:44.565" v="10"/>
          <ac:spMkLst>
            <pc:docMk/>
            <pc:sldMk cId="3878715488" sldId="3852"/>
            <ac:spMk id="16" creationId="{6139EB1F-1AA7-4D41-611A-7B9EC0E7B9B2}"/>
          </ac:spMkLst>
        </pc:spChg>
        <pc:grpChg chg="add mod">
          <ac:chgData name="Anticic, Kate" userId="e85d8e8a-cf61-4978-a161-b720cfc6ffea" providerId="ADAL" clId="{8E174572-C70C-4C64-8044-0705B6D8F0F4}" dt="2023-12-19T20:42:59.006" v="293" actId="14100"/>
          <ac:grpSpMkLst>
            <pc:docMk/>
            <pc:sldMk cId="3878715488" sldId="3852"/>
            <ac:grpSpMk id="5" creationId="{0C7102EF-AA25-E490-DFF6-ABBDFE51F010}"/>
          </ac:grpSpMkLst>
        </pc:grpChg>
        <pc:grpChg chg="add mod">
          <ac:chgData name="Anticic, Kate" userId="e85d8e8a-cf61-4978-a161-b720cfc6ffea" providerId="ADAL" clId="{8E174572-C70C-4C64-8044-0705B6D8F0F4}" dt="2023-12-19T20:43:00.687" v="294" actId="1076"/>
          <ac:grpSpMkLst>
            <pc:docMk/>
            <pc:sldMk cId="3878715488" sldId="3852"/>
            <ac:grpSpMk id="12" creationId="{EF4707A6-3C67-AE4E-2AF0-14C031A894E1}"/>
          </ac:grpSpMkLst>
        </pc:grpChg>
        <pc:picChg chg="mod">
          <ac:chgData name="Anticic, Kate" userId="e85d8e8a-cf61-4978-a161-b720cfc6ffea" providerId="ADAL" clId="{8E174572-C70C-4C64-8044-0705B6D8F0F4}" dt="2023-12-19T20:38:21.703" v="3"/>
          <ac:picMkLst>
            <pc:docMk/>
            <pc:sldMk cId="3878715488" sldId="3852"/>
            <ac:picMk id="6" creationId="{5B20F296-69A6-A31E-26EA-A3B0C9C7F2B4}"/>
          </ac:picMkLst>
        </pc:picChg>
        <pc:picChg chg="del">
          <ac:chgData name="Anticic, Kate" userId="e85d8e8a-cf61-4978-a161-b720cfc6ffea" providerId="ADAL" clId="{8E174572-C70C-4C64-8044-0705B6D8F0F4}" dt="2023-12-19T20:37:55.161" v="2" actId="478"/>
          <ac:picMkLst>
            <pc:docMk/>
            <pc:sldMk cId="3878715488" sldId="3852"/>
            <ac:picMk id="7" creationId="{6EDC8026-E1F8-3509-0AB7-0F8C1A912B8C}"/>
          </ac:picMkLst>
        </pc:picChg>
        <pc:picChg chg="mod">
          <ac:chgData name="Anticic, Kate" userId="e85d8e8a-cf61-4978-a161-b720cfc6ffea" providerId="ADAL" clId="{8E174572-C70C-4C64-8044-0705B6D8F0F4}" dt="2023-12-19T20:38:44.565" v="10"/>
          <ac:picMkLst>
            <pc:docMk/>
            <pc:sldMk cId="3878715488" sldId="3852"/>
            <ac:picMk id="13" creationId="{E38FCD17-6834-3CA1-89C8-8E3DB397D57D}"/>
          </ac:picMkLst>
        </pc:picChg>
      </pc:sldChg>
      <pc:sldChg chg="addSp delSp modSp mod">
        <pc:chgData name="Anticic, Kate" userId="e85d8e8a-cf61-4978-a161-b720cfc6ffea" providerId="ADAL" clId="{8E174572-C70C-4C64-8044-0705B6D8F0F4}" dt="2023-12-22T13:41:32.622" v="318" actId="404"/>
        <pc:sldMkLst>
          <pc:docMk/>
          <pc:sldMk cId="1540968434" sldId="5243"/>
        </pc:sldMkLst>
        <pc:spChg chg="mod">
          <ac:chgData name="Anticic, Kate" userId="e85d8e8a-cf61-4978-a161-b720cfc6ffea" providerId="ADAL" clId="{8E174572-C70C-4C64-8044-0705B6D8F0F4}" dt="2023-12-22T13:41:32.622" v="318" actId="404"/>
          <ac:spMkLst>
            <pc:docMk/>
            <pc:sldMk cId="1540968434" sldId="5243"/>
            <ac:spMk id="2" creationId="{AA1D8EAB-36EF-FFDA-C76B-D160321FBAC4}"/>
          </ac:spMkLst>
        </pc:spChg>
        <pc:spChg chg="add del">
          <ac:chgData name="Anticic, Kate" userId="e85d8e8a-cf61-4978-a161-b720cfc6ffea" providerId="ADAL" clId="{8E174572-C70C-4C64-8044-0705B6D8F0F4}" dt="2023-12-22T13:40:43.553" v="299"/>
          <ac:spMkLst>
            <pc:docMk/>
            <pc:sldMk cId="1540968434" sldId="5243"/>
            <ac:spMk id="3" creationId="{5ADA0CFF-6D52-125F-2C13-5BEAE6C9EA38}"/>
          </ac:spMkLst>
        </pc:spChg>
        <pc:spChg chg="add del">
          <ac:chgData name="Anticic, Kate" userId="e85d8e8a-cf61-4978-a161-b720cfc6ffea" providerId="ADAL" clId="{8E174572-C70C-4C64-8044-0705B6D8F0F4}" dt="2023-12-22T13:40:47.256" v="301"/>
          <ac:spMkLst>
            <pc:docMk/>
            <pc:sldMk cId="1540968434" sldId="5243"/>
            <ac:spMk id="5" creationId="{C8217BF4-7DC2-B1A6-9935-AC2C21A743E4}"/>
          </ac:spMkLst>
        </pc:spChg>
        <pc:spChg chg="add del">
          <ac:chgData name="Anticic, Kate" userId="e85d8e8a-cf61-4978-a161-b720cfc6ffea" providerId="ADAL" clId="{8E174572-C70C-4C64-8044-0705B6D8F0F4}" dt="2023-12-22T13:40:51.522" v="303"/>
          <ac:spMkLst>
            <pc:docMk/>
            <pc:sldMk cId="1540968434" sldId="5243"/>
            <ac:spMk id="6" creationId="{1E14CB3D-35EC-0E1B-FDAD-4054E8E64981}"/>
          </ac:spMkLst>
        </pc:spChg>
        <pc:spChg chg="add del mod">
          <ac:chgData name="Anticic, Kate" userId="e85d8e8a-cf61-4978-a161-b720cfc6ffea" providerId="ADAL" clId="{8E174572-C70C-4C64-8044-0705B6D8F0F4}" dt="2023-12-22T13:41:04.089" v="309"/>
          <ac:spMkLst>
            <pc:docMk/>
            <pc:sldMk cId="1540968434" sldId="5243"/>
            <ac:spMk id="7" creationId="{4568381F-711D-7F6F-1E3A-78816A6DC0E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E326C-4CEE-478E-8E8C-B05BA7A83218}"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2776A-B2E8-44E8-AFD3-F9B3F1F8D9CB}" type="slidenum">
              <a:rPr lang="en-US" smtClean="0"/>
              <a:t>‹#›</a:t>
            </a:fld>
            <a:endParaRPr lang="en-US"/>
          </a:p>
        </p:txBody>
      </p:sp>
    </p:spTree>
    <p:extLst>
      <p:ext uri="{BB962C8B-B14F-4D97-AF65-F5344CB8AC3E}">
        <p14:creationId xmlns:p14="http://schemas.microsoft.com/office/powerpoint/2010/main" val="3797600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2776A-B2E8-44E8-AFD3-F9B3F1F8D9CB}" type="slidenum">
              <a:rPr lang="en-US" smtClean="0"/>
              <a:t>2</a:t>
            </a:fld>
            <a:endParaRPr lang="en-US"/>
          </a:p>
        </p:txBody>
      </p:sp>
    </p:spTree>
    <p:extLst>
      <p:ext uri="{BB962C8B-B14F-4D97-AF65-F5344CB8AC3E}">
        <p14:creationId xmlns:p14="http://schemas.microsoft.com/office/powerpoint/2010/main" val="401447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3" name="Text Placeholder 10">
            <a:extLst>
              <a:ext uri="{FF2B5EF4-FFF2-40B4-BE49-F238E27FC236}">
                <a16:creationId xmlns:a16="http://schemas.microsoft.com/office/drawing/2014/main" id="{0532ECCA-808C-4E07-94FC-2A4DC5278A6D}"/>
              </a:ext>
            </a:extLst>
          </p:cNvPr>
          <p:cNvSpPr txBox="1">
            <a:spLocks/>
          </p:cNvSpPr>
          <p:nvPr userDrawn="1"/>
        </p:nvSpPr>
        <p:spPr>
          <a:xfrm>
            <a:off x="6096002" y="2"/>
            <a:ext cx="6096000" cy="6857998"/>
          </a:xfrm>
          <a:prstGeom prst="rect">
            <a:avLst/>
          </a:prstGeom>
          <a:solidFill>
            <a:srgbClr val="002C5B"/>
          </a:solidFill>
        </p:spPr>
        <p:txBody>
          <a:bodyPr lIns="396000" tIns="2340000" anchor="t">
            <a:normAutofit/>
          </a:bodyPr>
          <a:lstStyle>
            <a:lvl1pPr marL="0" indent="0" algn="l" defTabSz="914400" rtl="0" eaLnBrk="1" latinLnBrk="0" hangingPunct="1">
              <a:lnSpc>
                <a:spcPct val="90000"/>
              </a:lnSpc>
              <a:spcBef>
                <a:spcPts val="1000"/>
              </a:spcBef>
              <a:buFont typeface="Arial" panose="020B0604020202020204" pitchFamily="34" charset="0"/>
              <a:buNone/>
              <a:defRPr sz="5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endParaRPr lang="en-US" sz="2000" dirty="0"/>
          </a:p>
        </p:txBody>
      </p:sp>
      <p:sp>
        <p:nvSpPr>
          <p:cNvPr id="10" name="Picture Placeholder 9">
            <a:extLst>
              <a:ext uri="{FF2B5EF4-FFF2-40B4-BE49-F238E27FC236}">
                <a16:creationId xmlns:a16="http://schemas.microsoft.com/office/drawing/2014/main" id="{089D8A57-FEFA-4D67-BF3B-7EBEF6D9F229}"/>
              </a:ext>
            </a:extLst>
          </p:cNvPr>
          <p:cNvSpPr>
            <a:spLocks noGrp="1"/>
          </p:cNvSpPr>
          <p:nvPr>
            <p:ph type="pic" sz="quarter" idx="10"/>
          </p:nvPr>
        </p:nvSpPr>
        <p:spPr>
          <a:xfrm>
            <a:off x="0" y="1"/>
            <a:ext cx="6096000" cy="6857999"/>
          </a:xfrm>
          <a:prstGeom prst="rect">
            <a:avLst/>
          </a:prstGeom>
        </p:spPr>
        <p:txBody>
          <a:bodyPr anchor="ctr"/>
          <a:lstStyle>
            <a:lvl1pPr marL="0" indent="0" algn="ctr">
              <a:buNone/>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9B912B94-343D-4747-97CC-52A25ABE7732}"/>
              </a:ext>
            </a:extLst>
          </p:cNvPr>
          <p:cNvSpPr>
            <a:spLocks noGrp="1"/>
          </p:cNvSpPr>
          <p:nvPr>
            <p:ph type="body" sz="quarter" idx="11" hasCustomPrompt="1"/>
          </p:nvPr>
        </p:nvSpPr>
        <p:spPr>
          <a:xfrm>
            <a:off x="6584953" y="2843947"/>
            <a:ext cx="4956380" cy="637453"/>
          </a:xfrm>
          <a:prstGeom prst="rect">
            <a:avLst/>
          </a:prstGeom>
        </p:spPr>
        <p:txBody>
          <a:bodyPr/>
          <a:lstStyle>
            <a:lvl1pPr marL="0" marR="0" indent="0" algn="l" defTabSz="914352" rtl="0" eaLnBrk="1" fontAlgn="auto" latinLnBrk="0" hangingPunct="1">
              <a:lnSpc>
                <a:spcPct val="110000"/>
              </a:lnSpc>
              <a:spcBef>
                <a:spcPts val="0"/>
              </a:spcBef>
              <a:spcAft>
                <a:spcPts val="0"/>
              </a:spcAft>
              <a:buClrTx/>
              <a:buSzTx/>
              <a:buFontTx/>
              <a:buNone/>
              <a:tabLst/>
              <a:defRPr sz="3800">
                <a:solidFill>
                  <a:schemeClr val="bg1"/>
                </a:solidFill>
                <a:latin typeface="+mj-lt"/>
              </a:defRPr>
            </a:lvl1pPr>
          </a:lstStyle>
          <a:p>
            <a:pPr marL="0" marR="0" lvl="0" indent="0" algn="l" defTabSz="914352" rtl="0" eaLnBrk="1" fontAlgn="auto" latinLnBrk="0" hangingPunct="1">
              <a:lnSpc>
                <a:spcPct val="100000"/>
              </a:lnSpc>
              <a:spcBef>
                <a:spcPts val="0"/>
              </a:spcBef>
              <a:spcAft>
                <a:spcPts val="200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mn-lt"/>
                <a:ea typeface="+mn-ea"/>
                <a:cs typeface="+mn-cs"/>
              </a:rPr>
              <a:t>Title</a:t>
            </a:r>
            <a:endParaRPr lang="en-US" dirty="0"/>
          </a:p>
        </p:txBody>
      </p:sp>
      <p:sp>
        <p:nvSpPr>
          <p:cNvPr id="13" name="Text Placeholder 11">
            <a:extLst>
              <a:ext uri="{FF2B5EF4-FFF2-40B4-BE49-F238E27FC236}">
                <a16:creationId xmlns:a16="http://schemas.microsoft.com/office/drawing/2014/main" id="{F3204869-BF3D-4165-BC5A-B962A9FA0B29}"/>
              </a:ext>
            </a:extLst>
          </p:cNvPr>
          <p:cNvSpPr>
            <a:spLocks noGrp="1"/>
          </p:cNvSpPr>
          <p:nvPr>
            <p:ph type="body" sz="quarter" idx="12" hasCustomPrompt="1"/>
          </p:nvPr>
        </p:nvSpPr>
        <p:spPr>
          <a:xfrm>
            <a:off x="6584455" y="3670752"/>
            <a:ext cx="4956380" cy="637453"/>
          </a:xfrm>
          <a:prstGeom prst="rect">
            <a:avLst/>
          </a:prstGeom>
        </p:spPr>
        <p:txBody>
          <a:bodyPr/>
          <a:lstStyle>
            <a:lvl1pPr marL="0" marR="0" indent="0" algn="l" defTabSz="914352" rtl="0" eaLnBrk="1" fontAlgn="auto" latinLnBrk="0" hangingPunct="1">
              <a:lnSpc>
                <a:spcPct val="100000"/>
              </a:lnSpc>
              <a:spcBef>
                <a:spcPts val="0"/>
              </a:spcBef>
              <a:spcAft>
                <a:spcPts val="3000"/>
              </a:spcAft>
              <a:buClrTx/>
              <a:buSzTx/>
              <a:buFontTx/>
              <a:buNone/>
              <a:tabLst/>
              <a:defRPr sz="2800">
                <a:solidFill>
                  <a:schemeClr val="bg1"/>
                </a:solidFill>
              </a:defRPr>
            </a:lvl1pPr>
            <a:lvl2pPr marL="457176" indent="0">
              <a:buNone/>
              <a:defRPr/>
            </a:lvl2pPr>
            <a:lvl3pPr marL="914352" indent="0">
              <a:buNone/>
              <a:defRPr/>
            </a:lvl3pPr>
            <a:lvl4pPr marL="1371528" indent="0">
              <a:buNone/>
              <a:defRPr/>
            </a:lvl4pPr>
          </a:lstStyle>
          <a:p>
            <a:pPr marL="0" marR="0" lvl="0" indent="0" algn="l" defTabSz="914352" rtl="0" eaLnBrk="1" fontAlgn="auto" latinLnBrk="0" hangingPunct="1">
              <a:lnSpc>
                <a:spcPct val="100000"/>
              </a:lnSpc>
              <a:spcBef>
                <a:spcPts val="0"/>
              </a:spcBef>
              <a:spcAft>
                <a:spcPts val="300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Subtitle</a:t>
            </a:r>
            <a:endParaRPr lang="en-US" dirty="0"/>
          </a:p>
        </p:txBody>
      </p:sp>
      <p:sp>
        <p:nvSpPr>
          <p:cNvPr id="14" name="Text Placeholder 11">
            <a:extLst>
              <a:ext uri="{FF2B5EF4-FFF2-40B4-BE49-F238E27FC236}">
                <a16:creationId xmlns:a16="http://schemas.microsoft.com/office/drawing/2014/main" id="{78B6F46B-9B09-467E-926B-F9D7FED8F5EE}"/>
              </a:ext>
            </a:extLst>
          </p:cNvPr>
          <p:cNvSpPr>
            <a:spLocks noGrp="1"/>
          </p:cNvSpPr>
          <p:nvPr>
            <p:ph type="body" sz="quarter" idx="13" hasCustomPrompt="1"/>
          </p:nvPr>
        </p:nvSpPr>
        <p:spPr>
          <a:xfrm>
            <a:off x="6584457" y="5498495"/>
            <a:ext cx="4956380" cy="400111"/>
          </a:xfrm>
          <a:prstGeom prst="rect">
            <a:avLst/>
          </a:prstGeom>
        </p:spPr>
        <p:txBody>
          <a:bodyPr/>
          <a:lstStyle>
            <a:lvl1pPr marL="0" marR="0" indent="0" algn="l" defTabSz="914352" rtl="0" eaLnBrk="1" fontAlgn="auto" latinLnBrk="0" hangingPunct="1">
              <a:lnSpc>
                <a:spcPct val="100000"/>
              </a:lnSpc>
              <a:spcBef>
                <a:spcPts val="0"/>
              </a:spcBef>
              <a:spcAft>
                <a:spcPts val="0"/>
              </a:spcAft>
              <a:buClrTx/>
              <a:buSzTx/>
              <a:buFontTx/>
              <a:buNone/>
              <a:tabLst/>
              <a:defRPr sz="2000">
                <a:solidFill>
                  <a:schemeClr val="bg1"/>
                </a:solidFill>
              </a:defRPr>
            </a:lvl1pPr>
          </a:lstStyle>
          <a:p>
            <a:pPr marL="0" marR="0" lvl="0" indent="0" algn="l" defTabSz="91435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Name Surname</a:t>
            </a:r>
          </a:p>
        </p:txBody>
      </p:sp>
      <p:sp>
        <p:nvSpPr>
          <p:cNvPr id="15" name="Text Placeholder 11">
            <a:extLst>
              <a:ext uri="{FF2B5EF4-FFF2-40B4-BE49-F238E27FC236}">
                <a16:creationId xmlns:a16="http://schemas.microsoft.com/office/drawing/2014/main" id="{EA24C2FF-2898-41F4-AD0B-30A42A7DAFFA}"/>
              </a:ext>
            </a:extLst>
          </p:cNvPr>
          <p:cNvSpPr>
            <a:spLocks noGrp="1"/>
          </p:cNvSpPr>
          <p:nvPr>
            <p:ph type="body" sz="quarter" idx="14" hasCustomPrompt="1"/>
          </p:nvPr>
        </p:nvSpPr>
        <p:spPr>
          <a:xfrm>
            <a:off x="6584455" y="5958747"/>
            <a:ext cx="4956380" cy="400111"/>
          </a:xfrm>
          <a:prstGeom prst="rect">
            <a:avLst/>
          </a:prstGeom>
        </p:spPr>
        <p:txBody>
          <a:bodyPr/>
          <a:lstStyle>
            <a:lvl1pPr marL="0" marR="0" indent="0" algn="l" defTabSz="914352" rtl="0" eaLnBrk="1" fontAlgn="auto" latinLnBrk="0" hangingPunct="1">
              <a:lnSpc>
                <a:spcPct val="100000"/>
              </a:lnSpc>
              <a:spcBef>
                <a:spcPts val="0"/>
              </a:spcBef>
              <a:spcAft>
                <a:spcPts val="0"/>
              </a:spcAft>
              <a:buClrTx/>
              <a:buSzTx/>
              <a:buFontTx/>
              <a:buNone/>
              <a:tabLst/>
              <a:defRPr sz="2000">
                <a:solidFill>
                  <a:schemeClr val="bg1"/>
                </a:solidFill>
              </a:defRPr>
            </a:lvl1pPr>
          </a:lstStyle>
          <a:p>
            <a:pPr marL="0" marR="0" lvl="0" indent="0" algn="l" defTabSz="914352"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Date</a:t>
            </a:r>
          </a:p>
        </p:txBody>
      </p:sp>
      <p:pic>
        <p:nvPicPr>
          <p:cNvPr id="11" name="Picture 10" descr="A picture containing text, clipart, vector graphics&#10;&#10;Description automatically generated">
            <a:extLst>
              <a:ext uri="{FF2B5EF4-FFF2-40B4-BE49-F238E27FC236}">
                <a16:creationId xmlns:a16="http://schemas.microsoft.com/office/drawing/2014/main" id="{68B326DC-0A52-AA82-6B73-0D4D437FDE6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00248" y="616130"/>
            <a:ext cx="1835557" cy="637453"/>
          </a:xfrm>
          <a:prstGeom prst="rect">
            <a:avLst/>
          </a:prstGeom>
        </p:spPr>
      </p:pic>
      <p:sp>
        <p:nvSpPr>
          <p:cNvPr id="16" name="Rectangle 15">
            <a:extLst>
              <a:ext uri="{FF2B5EF4-FFF2-40B4-BE49-F238E27FC236}">
                <a16:creationId xmlns:a16="http://schemas.microsoft.com/office/drawing/2014/main" id="{824442FA-0FA9-FEA5-BB32-F0E68D7AB232}"/>
              </a:ext>
            </a:extLst>
          </p:cNvPr>
          <p:cNvSpPr/>
          <p:nvPr userDrawn="1"/>
        </p:nvSpPr>
        <p:spPr>
          <a:xfrm>
            <a:off x="9258741" y="558143"/>
            <a:ext cx="2214880" cy="794064"/>
          </a:xfrm>
          <a:prstGeom prst="rect">
            <a:avLst/>
          </a:prstGeom>
        </p:spPr>
        <p:txBody>
          <a:bodyPr wrap="square">
            <a:spAutoFit/>
          </a:bodyPr>
          <a:lstStyle/>
          <a:p>
            <a:pPr algn="r">
              <a:lnSpc>
                <a:spcPct val="95000"/>
              </a:lnSpc>
            </a:pPr>
            <a:r>
              <a:rPr lang="en-GB" sz="1600" i="1" dirty="0">
                <a:solidFill>
                  <a:schemeClr val="bg1"/>
                </a:solidFill>
                <a:latin typeface="Calibri" panose="020F0502020204030204" pitchFamily="34" charset="0"/>
              </a:rPr>
              <a:t>Challenges</a:t>
            </a:r>
          </a:p>
          <a:p>
            <a:pPr algn="r">
              <a:lnSpc>
                <a:spcPct val="95000"/>
              </a:lnSpc>
            </a:pPr>
            <a:r>
              <a:rPr lang="en-GB" sz="1600" i="1" dirty="0">
                <a:solidFill>
                  <a:schemeClr val="bg1"/>
                </a:solidFill>
                <a:latin typeface="Calibri" panose="020F0502020204030204" pitchFamily="34" charset="0"/>
              </a:rPr>
              <a:t>Opportunities</a:t>
            </a:r>
            <a:endParaRPr lang="en-GB" sz="1600" dirty="0">
              <a:solidFill>
                <a:schemeClr val="bg1"/>
              </a:solidFill>
              <a:latin typeface="Calibri" panose="020F0502020204030204" pitchFamily="34" charset="0"/>
            </a:endParaRPr>
          </a:p>
          <a:p>
            <a:pPr algn="r">
              <a:lnSpc>
                <a:spcPct val="95000"/>
              </a:lnSpc>
            </a:pPr>
            <a:r>
              <a:rPr lang="en-GB" sz="1600" i="1" dirty="0">
                <a:solidFill>
                  <a:schemeClr val="bg1"/>
                </a:solidFill>
                <a:latin typeface="Calibri" panose="020F0502020204030204" pitchFamily="34" charset="0"/>
              </a:rPr>
              <a:t>Results</a:t>
            </a:r>
            <a:endParaRPr lang="en-GB" sz="16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409718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0C0555E-A257-4A74-87C8-EAC40E7883BB}"/>
              </a:ext>
            </a:extLst>
          </p:cNvPr>
          <p:cNvSpPr>
            <a:spLocks noGrp="1"/>
          </p:cNvSpPr>
          <p:nvPr>
            <p:ph type="pic" sz="quarter" idx="10"/>
          </p:nvPr>
        </p:nvSpPr>
        <p:spPr>
          <a:xfrm>
            <a:off x="0" y="1904440"/>
            <a:ext cx="5285232" cy="4953560"/>
          </a:xfrm>
          <a:prstGeom prst="rect">
            <a:avLst/>
          </a:prstGeom>
        </p:spPr>
        <p:txBody>
          <a:bodyPr/>
          <a:lstStyle/>
          <a:p>
            <a:endParaRPr lang="en-US" dirty="0"/>
          </a:p>
        </p:txBody>
      </p:sp>
      <p:sp>
        <p:nvSpPr>
          <p:cNvPr id="10" name="Rectangle 9">
            <a:extLst>
              <a:ext uri="{FF2B5EF4-FFF2-40B4-BE49-F238E27FC236}">
                <a16:creationId xmlns:a16="http://schemas.microsoft.com/office/drawing/2014/main" id="{59D59A3E-6E0E-4E0D-9B52-CC463F1A665D}"/>
              </a:ext>
            </a:extLst>
          </p:cNvPr>
          <p:cNvSpPr/>
          <p:nvPr userDrawn="1"/>
        </p:nvSpPr>
        <p:spPr>
          <a:xfrm>
            <a:off x="5677141" y="6317060"/>
            <a:ext cx="2773516" cy="235898"/>
          </a:xfrm>
          <a:prstGeom prst="rect">
            <a:avLst/>
          </a:prstGeom>
        </p:spPr>
        <p:txBody>
          <a:bodyPr wrap="none">
            <a:spAutoFit/>
          </a:bodyPr>
          <a:lstStyle/>
          <a:p>
            <a:pPr lvl="0"/>
            <a:r>
              <a:rPr lang="en-US" sz="933" dirty="0">
                <a:solidFill>
                  <a:schemeClr val="bg1">
                    <a:lumMod val="65000"/>
                  </a:schemeClr>
                </a:solidFill>
                <a:ea typeface="Calibri Regular" pitchFamily="34" charset="-122"/>
                <a:cs typeface="Calibri Regular" pitchFamily="34" charset="-120"/>
              </a:rPr>
              <a:t>©</a:t>
            </a:r>
            <a:r>
              <a:rPr lang="ru-RU" sz="933" dirty="0">
                <a:solidFill>
                  <a:schemeClr val="bg1">
                    <a:lumMod val="65000"/>
                  </a:schemeClr>
                </a:solidFill>
                <a:ea typeface="Calibri Regular" pitchFamily="34" charset="-122"/>
                <a:cs typeface="Calibri Regular" pitchFamily="34" charset="-120"/>
              </a:rPr>
              <a:t> </a:t>
            </a:r>
            <a:r>
              <a:rPr lang="en-US" sz="933" dirty="0">
                <a:solidFill>
                  <a:schemeClr val="bg1">
                    <a:lumMod val="65000"/>
                  </a:schemeClr>
                </a:solidFill>
                <a:ea typeface="Calibri Regular" pitchFamily="34" charset="-122"/>
                <a:cs typeface="Calibri Regular" pitchFamily="34" charset="-120"/>
              </a:rPr>
              <a:t>Copyright  Kepner-Tregoe, Inc. All Rights Reserved.</a:t>
            </a:r>
          </a:p>
        </p:txBody>
      </p:sp>
      <p:sp>
        <p:nvSpPr>
          <p:cNvPr id="12" name="Text Placeholder 3">
            <a:extLst>
              <a:ext uri="{FF2B5EF4-FFF2-40B4-BE49-F238E27FC236}">
                <a16:creationId xmlns:a16="http://schemas.microsoft.com/office/drawing/2014/main" id="{F543BBD9-B6D8-42C2-8079-3A5609D0E2E6}"/>
              </a:ext>
            </a:extLst>
          </p:cNvPr>
          <p:cNvSpPr>
            <a:spLocks noGrp="1"/>
          </p:cNvSpPr>
          <p:nvPr>
            <p:ph type="body" sz="quarter" idx="11" hasCustomPrompt="1"/>
          </p:nvPr>
        </p:nvSpPr>
        <p:spPr>
          <a:xfrm>
            <a:off x="0" y="0"/>
            <a:ext cx="5285232" cy="1904440"/>
          </a:xfrm>
          <a:prstGeom prst="rect">
            <a:avLst/>
          </a:prstGeom>
          <a:solidFill>
            <a:srgbClr val="0059BC"/>
          </a:solidFill>
        </p:spPr>
        <p:txBody>
          <a:bodyPr lIns="468000" tIns="108000" rIns="468000" bIns="108000" anchor="ctr"/>
          <a:lstStyle>
            <a:lvl1pPr marL="0" indent="0" algn="ctr">
              <a:spcBef>
                <a:spcPts val="0"/>
              </a:spcBef>
              <a:buNone/>
              <a:defRPr sz="4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pic>
        <p:nvPicPr>
          <p:cNvPr id="2" name="Picture 1">
            <a:extLst>
              <a:ext uri="{FF2B5EF4-FFF2-40B4-BE49-F238E27FC236}">
                <a16:creationId xmlns:a16="http://schemas.microsoft.com/office/drawing/2014/main" id="{BD3542E0-219E-B1EB-631E-6467E4E7CB1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918794" y="6317060"/>
            <a:ext cx="704983" cy="235898"/>
          </a:xfrm>
          <a:prstGeom prst="rect">
            <a:avLst/>
          </a:prstGeom>
        </p:spPr>
      </p:pic>
    </p:spTree>
    <p:extLst>
      <p:ext uri="{BB962C8B-B14F-4D97-AF65-F5344CB8AC3E}">
        <p14:creationId xmlns:p14="http://schemas.microsoft.com/office/powerpoint/2010/main" val="117044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0C0555E-A257-4A74-87C8-EAC40E7883BB}"/>
              </a:ext>
            </a:extLst>
          </p:cNvPr>
          <p:cNvSpPr>
            <a:spLocks noGrp="1"/>
          </p:cNvSpPr>
          <p:nvPr>
            <p:ph type="pic" sz="quarter" idx="10"/>
          </p:nvPr>
        </p:nvSpPr>
        <p:spPr>
          <a:xfrm>
            <a:off x="0" y="2067284"/>
            <a:ext cx="5285232" cy="4790715"/>
          </a:xfrm>
          <a:prstGeom prst="rect">
            <a:avLst/>
          </a:prstGeom>
        </p:spPr>
        <p:txBody>
          <a:bodyPr/>
          <a:lstStyle/>
          <a:p>
            <a:endParaRPr lang="en-US"/>
          </a:p>
        </p:txBody>
      </p:sp>
      <p:sp>
        <p:nvSpPr>
          <p:cNvPr id="12" name="Text Placeholder 3">
            <a:extLst>
              <a:ext uri="{FF2B5EF4-FFF2-40B4-BE49-F238E27FC236}">
                <a16:creationId xmlns:a16="http://schemas.microsoft.com/office/drawing/2014/main" id="{F543BBD9-B6D8-42C2-8079-3A5609D0E2E6}"/>
              </a:ext>
            </a:extLst>
          </p:cNvPr>
          <p:cNvSpPr>
            <a:spLocks noGrp="1"/>
          </p:cNvSpPr>
          <p:nvPr>
            <p:ph type="body" sz="quarter" idx="11" hasCustomPrompt="1"/>
          </p:nvPr>
        </p:nvSpPr>
        <p:spPr>
          <a:xfrm>
            <a:off x="0" y="0"/>
            <a:ext cx="5285232" cy="2067284"/>
          </a:xfrm>
          <a:prstGeom prst="rect">
            <a:avLst/>
          </a:prstGeom>
          <a:solidFill>
            <a:srgbClr val="0059BC"/>
          </a:solidFill>
        </p:spPr>
        <p:txBody>
          <a:bodyPr lIns="468000" tIns="108000" rIns="468000" bIns="108000" anchor="ctr"/>
          <a:lstStyle>
            <a:lvl1pPr marL="0" indent="0" algn="ctr">
              <a:spcBef>
                <a:spcPts val="0"/>
              </a:spcBef>
              <a:buNone/>
              <a:defRPr sz="4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pic>
        <p:nvPicPr>
          <p:cNvPr id="2" name="Object 20" descr="preencoded.png">
            <a:extLst>
              <a:ext uri="{FF2B5EF4-FFF2-40B4-BE49-F238E27FC236}">
                <a16:creationId xmlns:a16="http://schemas.microsoft.com/office/drawing/2014/main" id="{95BF135D-3808-806F-6012-81B315A64E11}"/>
              </a:ext>
            </a:extLst>
          </p:cNvPr>
          <p:cNvPicPr>
            <a:picLocks noChangeAspect="1"/>
          </p:cNvPicPr>
          <p:nvPr userDrawn="1"/>
        </p:nvPicPr>
        <p:blipFill>
          <a:blip r:embed="rId2"/>
          <a:srcRect/>
          <a:stretch/>
        </p:blipFill>
        <p:spPr>
          <a:xfrm>
            <a:off x="516146" y="6393907"/>
            <a:ext cx="1460500" cy="273050"/>
          </a:xfrm>
          <a:prstGeom prst="rect">
            <a:avLst/>
          </a:prstGeom>
        </p:spPr>
      </p:pic>
      <p:sp>
        <p:nvSpPr>
          <p:cNvPr id="3" name="TextBox 2">
            <a:extLst>
              <a:ext uri="{FF2B5EF4-FFF2-40B4-BE49-F238E27FC236}">
                <a16:creationId xmlns:a16="http://schemas.microsoft.com/office/drawing/2014/main" id="{131D85F6-A1CA-EFAE-2FC0-CEAFDF61ED31}"/>
              </a:ext>
            </a:extLst>
          </p:cNvPr>
          <p:cNvSpPr txBox="1"/>
          <p:nvPr userDrawn="1"/>
        </p:nvSpPr>
        <p:spPr>
          <a:xfrm>
            <a:off x="11256335" y="6407322"/>
            <a:ext cx="419727" cy="246221"/>
          </a:xfrm>
          <a:prstGeom prst="rect">
            <a:avLst/>
          </a:prstGeom>
          <a:noFill/>
        </p:spPr>
        <p:txBody>
          <a:bodyPr wrap="square" lIns="0" tIns="0" rIns="0" bIns="0">
            <a:spAutoFit/>
          </a:bodyPr>
          <a:lstStyle/>
          <a:p>
            <a:pPr algn="r"/>
            <a:fld id="{E7E07E2E-9496-1944-9B03-474B66D0B0E2}" type="slidenum">
              <a:rPr kumimoji="0" lang="en-SG" sz="1600" i="0" u="none" strike="noStrike" kern="1200" cap="none" spc="0" normalizeH="0" baseline="0" noProof="0" smtClean="0">
                <a:ln>
                  <a:noFill/>
                </a:ln>
                <a:solidFill>
                  <a:prstClr val="black"/>
                </a:solidFill>
                <a:effectLst/>
                <a:uLnTx/>
                <a:uFillTx/>
                <a:latin typeface="Calibri"/>
                <a:ea typeface="+mn-ea"/>
                <a:cs typeface="Arial" pitchFamily="34" charset="0"/>
              </a:rPr>
              <a:t>‹#›</a:t>
            </a:fld>
            <a:endParaRPr lang="en-US" sz="1600"/>
          </a:p>
        </p:txBody>
      </p:sp>
      <p:sp>
        <p:nvSpPr>
          <p:cNvPr id="4" name="Rectangle 3">
            <a:extLst>
              <a:ext uri="{FF2B5EF4-FFF2-40B4-BE49-F238E27FC236}">
                <a16:creationId xmlns:a16="http://schemas.microsoft.com/office/drawing/2014/main" id="{CEF153C6-6678-60F8-6BD0-FC7E7F761043}"/>
              </a:ext>
            </a:extLst>
          </p:cNvPr>
          <p:cNvSpPr/>
          <p:nvPr userDrawn="1"/>
        </p:nvSpPr>
        <p:spPr>
          <a:xfrm>
            <a:off x="5854996" y="6412483"/>
            <a:ext cx="2809916" cy="235898"/>
          </a:xfrm>
          <a:prstGeom prst="rect">
            <a:avLst/>
          </a:prstGeom>
        </p:spPr>
        <p:txBody>
          <a:bodyPr wrap="square" lIns="0" rIns="0">
            <a:spAutoFit/>
          </a:bodyPr>
          <a:lstStyle/>
          <a:p>
            <a:pPr lvl="0"/>
            <a:r>
              <a:rPr lang="en-US" sz="933">
                <a:solidFill>
                  <a:schemeClr val="bg1">
                    <a:lumMod val="65000"/>
                  </a:schemeClr>
                </a:solidFill>
                <a:ea typeface="Calibri Regular" pitchFamily="34" charset="-122"/>
                <a:cs typeface="Calibri Regular" pitchFamily="34" charset="-120"/>
              </a:rPr>
              <a:t>Ⓒ Copyright 2023 Kepner-Tregoe Inc. All Rights Reserved.</a:t>
            </a:r>
          </a:p>
        </p:txBody>
      </p:sp>
    </p:spTree>
    <p:extLst>
      <p:ext uri="{BB962C8B-B14F-4D97-AF65-F5344CB8AC3E}">
        <p14:creationId xmlns:p14="http://schemas.microsoft.com/office/powerpoint/2010/main" val="46443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2FE104B-69ED-4F15-BC08-C8F478D85A10}"/>
              </a:ext>
            </a:extLst>
          </p:cNvPr>
          <p:cNvSpPr>
            <a:spLocks noGrp="1"/>
          </p:cNvSpPr>
          <p:nvPr>
            <p:ph type="body" sz="quarter" idx="11" hasCustomPrompt="1"/>
          </p:nvPr>
        </p:nvSpPr>
        <p:spPr>
          <a:xfrm>
            <a:off x="-1" y="0"/>
            <a:ext cx="12191997" cy="1104286"/>
          </a:xfrm>
          <a:prstGeom prst="rect">
            <a:avLst/>
          </a:prstGeom>
          <a:solidFill>
            <a:srgbClr val="0059BC"/>
          </a:solidFill>
        </p:spPr>
        <p:txBody>
          <a:bodyPr lIns="540000" tIns="108000" rIns="468000" bIns="108000" anchor="ctr"/>
          <a:lstStyle>
            <a:lvl1pPr marL="0" indent="0" algn="l">
              <a:spcBef>
                <a:spcPts val="0"/>
              </a:spcBef>
              <a:buNone/>
              <a:defRPr sz="3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pic>
        <p:nvPicPr>
          <p:cNvPr id="2" name="Object 20" descr="preencoded.png">
            <a:extLst>
              <a:ext uri="{FF2B5EF4-FFF2-40B4-BE49-F238E27FC236}">
                <a16:creationId xmlns:a16="http://schemas.microsoft.com/office/drawing/2014/main" id="{483214ED-A61E-149B-04A3-45CF273DE769}"/>
              </a:ext>
            </a:extLst>
          </p:cNvPr>
          <p:cNvPicPr>
            <a:picLocks noChangeAspect="1"/>
          </p:cNvPicPr>
          <p:nvPr userDrawn="1"/>
        </p:nvPicPr>
        <p:blipFill>
          <a:blip r:embed="rId2"/>
          <a:srcRect/>
          <a:stretch/>
        </p:blipFill>
        <p:spPr>
          <a:xfrm>
            <a:off x="516146" y="6393907"/>
            <a:ext cx="1460500" cy="273050"/>
          </a:xfrm>
          <a:prstGeom prst="rect">
            <a:avLst/>
          </a:prstGeom>
        </p:spPr>
      </p:pic>
      <p:sp>
        <p:nvSpPr>
          <p:cNvPr id="3" name="TextBox 2">
            <a:extLst>
              <a:ext uri="{FF2B5EF4-FFF2-40B4-BE49-F238E27FC236}">
                <a16:creationId xmlns:a16="http://schemas.microsoft.com/office/drawing/2014/main" id="{1221ECBD-D4D7-314C-E48B-A9C8F99B35ED}"/>
              </a:ext>
            </a:extLst>
          </p:cNvPr>
          <p:cNvSpPr txBox="1"/>
          <p:nvPr userDrawn="1"/>
        </p:nvSpPr>
        <p:spPr>
          <a:xfrm>
            <a:off x="11256335" y="6407322"/>
            <a:ext cx="419727" cy="246221"/>
          </a:xfrm>
          <a:prstGeom prst="rect">
            <a:avLst/>
          </a:prstGeom>
          <a:noFill/>
        </p:spPr>
        <p:txBody>
          <a:bodyPr wrap="square" lIns="0" tIns="0" rIns="0" bIns="0">
            <a:spAutoFit/>
          </a:bodyPr>
          <a:lstStyle/>
          <a:p>
            <a:pPr algn="r"/>
            <a:fld id="{E7E07E2E-9496-1944-9B03-474B66D0B0E2}" type="slidenum">
              <a:rPr kumimoji="0" lang="en-SG" sz="1600" i="0" u="none" strike="noStrike" kern="1200" cap="none" spc="0" normalizeH="0" baseline="0" noProof="0" smtClean="0">
                <a:ln>
                  <a:noFill/>
                </a:ln>
                <a:solidFill>
                  <a:prstClr val="black"/>
                </a:solidFill>
                <a:effectLst/>
                <a:uLnTx/>
                <a:uFillTx/>
                <a:latin typeface="Calibri"/>
                <a:ea typeface="+mn-ea"/>
                <a:cs typeface="Arial" pitchFamily="34" charset="0"/>
              </a:rPr>
              <a:t>‹#›</a:t>
            </a:fld>
            <a:endParaRPr lang="en-US" sz="1600"/>
          </a:p>
        </p:txBody>
      </p:sp>
      <p:sp>
        <p:nvSpPr>
          <p:cNvPr id="4" name="Rectangle 3">
            <a:extLst>
              <a:ext uri="{FF2B5EF4-FFF2-40B4-BE49-F238E27FC236}">
                <a16:creationId xmlns:a16="http://schemas.microsoft.com/office/drawing/2014/main" id="{D3861AEF-3350-E915-65CF-EF0267BC8E36}"/>
              </a:ext>
            </a:extLst>
          </p:cNvPr>
          <p:cNvSpPr/>
          <p:nvPr userDrawn="1"/>
        </p:nvSpPr>
        <p:spPr>
          <a:xfrm>
            <a:off x="4691042" y="6412483"/>
            <a:ext cx="2809916" cy="235898"/>
          </a:xfrm>
          <a:prstGeom prst="rect">
            <a:avLst/>
          </a:prstGeom>
        </p:spPr>
        <p:txBody>
          <a:bodyPr wrap="square" lIns="0" rIns="0">
            <a:spAutoFit/>
          </a:bodyPr>
          <a:lstStyle/>
          <a:p>
            <a:pPr lvl="0"/>
            <a:r>
              <a:rPr lang="en-US" sz="933">
                <a:solidFill>
                  <a:schemeClr val="bg1">
                    <a:lumMod val="65000"/>
                  </a:schemeClr>
                </a:solidFill>
                <a:ea typeface="Calibri Regular" pitchFamily="34" charset="-122"/>
                <a:cs typeface="Calibri Regular" pitchFamily="34" charset="-120"/>
              </a:rPr>
              <a:t>Ⓒ Copyright 2023 Kepner-Tregoe Inc. All Rights Reserved.</a:t>
            </a:r>
          </a:p>
        </p:txBody>
      </p:sp>
    </p:spTree>
    <p:extLst>
      <p:ext uri="{BB962C8B-B14F-4D97-AF65-F5344CB8AC3E}">
        <p14:creationId xmlns:p14="http://schemas.microsoft.com/office/powerpoint/2010/main" val="490212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10C0555E-A257-4A74-87C8-EAC40E7883BB}"/>
              </a:ext>
            </a:extLst>
          </p:cNvPr>
          <p:cNvSpPr>
            <a:spLocks noGrp="1"/>
          </p:cNvSpPr>
          <p:nvPr>
            <p:ph type="pic" sz="quarter" idx="10"/>
          </p:nvPr>
        </p:nvSpPr>
        <p:spPr>
          <a:xfrm>
            <a:off x="0" y="2067284"/>
            <a:ext cx="5285232" cy="4790715"/>
          </a:xfrm>
          <a:prstGeom prst="rect">
            <a:avLst/>
          </a:prstGeom>
        </p:spPr>
        <p:txBody>
          <a:bodyPr/>
          <a:lstStyle/>
          <a:p>
            <a:endParaRPr lang="en-US"/>
          </a:p>
        </p:txBody>
      </p:sp>
      <p:pic>
        <p:nvPicPr>
          <p:cNvPr id="9" name="Object 20" descr="preencoded.png">
            <a:extLst>
              <a:ext uri="{FF2B5EF4-FFF2-40B4-BE49-F238E27FC236}">
                <a16:creationId xmlns:a16="http://schemas.microsoft.com/office/drawing/2014/main" id="{5889F9F3-2E30-4AF7-AEDB-C20716DE8F1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82546" y="6393623"/>
            <a:ext cx="1460500" cy="273050"/>
          </a:xfrm>
          <a:prstGeom prst="rect">
            <a:avLst/>
          </a:prstGeom>
        </p:spPr>
      </p:pic>
      <p:sp>
        <p:nvSpPr>
          <p:cNvPr id="10" name="Rectangle 9">
            <a:extLst>
              <a:ext uri="{FF2B5EF4-FFF2-40B4-BE49-F238E27FC236}">
                <a16:creationId xmlns:a16="http://schemas.microsoft.com/office/drawing/2014/main" id="{59D59A3E-6E0E-4E0D-9B52-CC463F1A665D}"/>
              </a:ext>
            </a:extLst>
          </p:cNvPr>
          <p:cNvSpPr/>
          <p:nvPr userDrawn="1"/>
        </p:nvSpPr>
        <p:spPr>
          <a:xfrm>
            <a:off x="5677141" y="6426095"/>
            <a:ext cx="3017173" cy="235898"/>
          </a:xfrm>
          <a:prstGeom prst="rect">
            <a:avLst/>
          </a:prstGeom>
        </p:spPr>
        <p:txBody>
          <a:bodyPr wrap="none">
            <a:spAutoFit/>
          </a:bodyPr>
          <a:lstStyle/>
          <a:p>
            <a:pPr lvl="0"/>
            <a:r>
              <a:rPr lang="en-US" sz="933">
                <a:solidFill>
                  <a:schemeClr val="bg1">
                    <a:lumMod val="65000"/>
                  </a:schemeClr>
                </a:solidFill>
                <a:ea typeface="Calibri Regular" pitchFamily="34" charset="-122"/>
                <a:cs typeface="Calibri Regular" pitchFamily="34" charset="-120"/>
              </a:rPr>
              <a:t>©</a:t>
            </a:r>
            <a:r>
              <a:rPr lang="ru-RU" sz="933">
                <a:solidFill>
                  <a:schemeClr val="bg1">
                    <a:lumMod val="65000"/>
                  </a:schemeClr>
                </a:solidFill>
                <a:ea typeface="Calibri Regular" pitchFamily="34" charset="-122"/>
                <a:cs typeface="Calibri Regular" pitchFamily="34" charset="-120"/>
              </a:rPr>
              <a:t> </a:t>
            </a:r>
            <a:r>
              <a:rPr lang="en-US" sz="933">
                <a:solidFill>
                  <a:schemeClr val="bg1">
                    <a:lumMod val="65000"/>
                  </a:schemeClr>
                </a:solidFill>
                <a:ea typeface="Calibri Regular" pitchFamily="34" charset="-122"/>
                <a:cs typeface="Calibri Regular" pitchFamily="34" charset="-120"/>
              </a:rPr>
              <a:t>Copyright 202</a:t>
            </a:r>
            <a:r>
              <a:rPr lang="ru-RU" sz="933">
                <a:solidFill>
                  <a:schemeClr val="bg1">
                    <a:lumMod val="65000"/>
                  </a:schemeClr>
                </a:solidFill>
                <a:ea typeface="Calibri Regular" pitchFamily="34" charset="-122"/>
                <a:cs typeface="Calibri Regular" pitchFamily="34" charset="-120"/>
              </a:rPr>
              <a:t>2</a:t>
            </a:r>
            <a:r>
              <a:rPr lang="en-US" sz="933">
                <a:solidFill>
                  <a:schemeClr val="bg1">
                    <a:lumMod val="65000"/>
                  </a:schemeClr>
                </a:solidFill>
                <a:ea typeface="Calibri Regular" pitchFamily="34" charset="-122"/>
                <a:cs typeface="Calibri Regular" pitchFamily="34" charset="-120"/>
              </a:rPr>
              <a:t> Kepner-Tregoe, Inc. All Rights Reserved.</a:t>
            </a:r>
          </a:p>
        </p:txBody>
      </p:sp>
      <p:sp>
        <p:nvSpPr>
          <p:cNvPr id="12" name="Text Placeholder 3">
            <a:extLst>
              <a:ext uri="{FF2B5EF4-FFF2-40B4-BE49-F238E27FC236}">
                <a16:creationId xmlns:a16="http://schemas.microsoft.com/office/drawing/2014/main" id="{F543BBD9-B6D8-42C2-8079-3A5609D0E2E6}"/>
              </a:ext>
            </a:extLst>
          </p:cNvPr>
          <p:cNvSpPr>
            <a:spLocks noGrp="1"/>
          </p:cNvSpPr>
          <p:nvPr>
            <p:ph type="body" sz="quarter" idx="11" hasCustomPrompt="1"/>
          </p:nvPr>
        </p:nvSpPr>
        <p:spPr>
          <a:xfrm>
            <a:off x="0" y="0"/>
            <a:ext cx="5285232" cy="2067284"/>
          </a:xfrm>
          <a:prstGeom prst="rect">
            <a:avLst/>
          </a:prstGeom>
          <a:solidFill>
            <a:schemeClr val="tx1"/>
          </a:solidFill>
        </p:spPr>
        <p:txBody>
          <a:bodyPr lIns="468000" tIns="108000" rIns="468000" bIns="108000" anchor="ctr"/>
          <a:lstStyle>
            <a:lvl1pPr marL="0" indent="0" algn="ctr">
              <a:spcBef>
                <a:spcPts val="0"/>
              </a:spcBef>
              <a:buNone/>
              <a:defRPr sz="42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Tree>
    <p:extLst>
      <p:ext uri="{BB962C8B-B14F-4D97-AF65-F5344CB8AC3E}">
        <p14:creationId xmlns:p14="http://schemas.microsoft.com/office/powerpoint/2010/main" val="2374082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2FE104B-69ED-4F15-BC08-C8F478D85A10}"/>
              </a:ext>
            </a:extLst>
          </p:cNvPr>
          <p:cNvSpPr>
            <a:spLocks noGrp="1"/>
          </p:cNvSpPr>
          <p:nvPr>
            <p:ph type="body" sz="quarter" idx="11" hasCustomPrompt="1"/>
          </p:nvPr>
        </p:nvSpPr>
        <p:spPr>
          <a:xfrm>
            <a:off x="-1" y="0"/>
            <a:ext cx="12191997" cy="1104286"/>
          </a:xfrm>
          <a:prstGeom prst="rect">
            <a:avLst/>
          </a:prstGeom>
          <a:solidFill>
            <a:schemeClr val="tx1"/>
          </a:solidFill>
        </p:spPr>
        <p:txBody>
          <a:bodyPr lIns="540000" tIns="108000" rIns="468000" bIns="108000" anchor="ctr"/>
          <a:lstStyle>
            <a:lvl1pPr marL="0" indent="0" algn="l">
              <a:spcBef>
                <a:spcPts val="0"/>
              </a:spcBef>
              <a:buNone/>
              <a:defRPr sz="3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
        <p:nvSpPr>
          <p:cNvPr id="2" name="Rectangle 1">
            <a:extLst>
              <a:ext uri="{FF2B5EF4-FFF2-40B4-BE49-F238E27FC236}">
                <a16:creationId xmlns:a16="http://schemas.microsoft.com/office/drawing/2014/main" id="{6D94053D-1831-2F97-B2F5-C75C449B891F}"/>
              </a:ext>
            </a:extLst>
          </p:cNvPr>
          <p:cNvSpPr/>
          <p:nvPr userDrawn="1"/>
        </p:nvSpPr>
        <p:spPr>
          <a:xfrm>
            <a:off x="465940" y="6426095"/>
            <a:ext cx="2924840" cy="235898"/>
          </a:xfrm>
          <a:prstGeom prst="rect">
            <a:avLst/>
          </a:prstGeom>
        </p:spPr>
        <p:txBody>
          <a:bodyPr wrap="non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FFFFFF">
                    <a:lumMod val="65000"/>
                  </a:srgbClr>
                </a:solidFill>
                <a:effectLst/>
                <a:uLnTx/>
                <a:uFillTx/>
                <a:latin typeface="Calibri"/>
                <a:ea typeface="Calibri Regular" pitchFamily="34" charset="-122"/>
                <a:cs typeface="Calibri Regular" pitchFamily="34" charset="-120"/>
              </a:rPr>
              <a:t>©</a:t>
            </a:r>
            <a:r>
              <a:rPr kumimoji="0" lang="ru-RU" sz="933" b="0" i="0" u="none" strike="noStrike" kern="1200" cap="none" spc="0" normalizeH="0" baseline="0" noProof="0" dirty="0">
                <a:ln>
                  <a:noFill/>
                </a:ln>
                <a:solidFill>
                  <a:srgbClr val="FFFFFF">
                    <a:lumMod val="65000"/>
                  </a:srgbClr>
                </a:solidFill>
                <a:effectLst/>
                <a:uLnTx/>
                <a:uFillTx/>
                <a:latin typeface="Calibri"/>
                <a:ea typeface="Calibri Regular" pitchFamily="34" charset="-122"/>
                <a:cs typeface="Calibri Regular" pitchFamily="34" charset="-120"/>
              </a:rPr>
              <a:t> </a:t>
            </a:r>
            <a:r>
              <a:rPr kumimoji="0" lang="en-US" sz="933" b="0" i="0" u="none" strike="noStrike" kern="1200" cap="none" spc="0" normalizeH="0" baseline="0" noProof="0" dirty="0">
                <a:ln>
                  <a:noFill/>
                </a:ln>
                <a:solidFill>
                  <a:srgbClr val="FFFFFF">
                    <a:lumMod val="65000"/>
                  </a:srgbClr>
                </a:solidFill>
                <a:effectLst/>
                <a:uLnTx/>
                <a:uFillTx/>
                <a:latin typeface="Calibri"/>
                <a:ea typeface="Calibri Regular" pitchFamily="34" charset="-122"/>
                <a:cs typeface="Calibri Regular" pitchFamily="34" charset="-120"/>
              </a:rPr>
              <a:t>Copyright 2023 Kepner-Tregoe, Inc. All Rights Reserved.</a:t>
            </a:r>
          </a:p>
        </p:txBody>
      </p:sp>
      <p:pic>
        <p:nvPicPr>
          <p:cNvPr id="3" name="Object 20">
            <a:extLst>
              <a:ext uri="{FF2B5EF4-FFF2-40B4-BE49-F238E27FC236}">
                <a16:creationId xmlns:a16="http://schemas.microsoft.com/office/drawing/2014/main" id="{B835D19C-825D-9CA6-DD79-5BF01FB04C5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0194802" y="6444465"/>
            <a:ext cx="1433944" cy="199159"/>
          </a:xfrm>
          <a:prstGeom prst="rect">
            <a:avLst/>
          </a:prstGeom>
        </p:spPr>
      </p:pic>
      <p:sp>
        <p:nvSpPr>
          <p:cNvPr id="4" name="TextBox 3">
            <a:extLst>
              <a:ext uri="{FF2B5EF4-FFF2-40B4-BE49-F238E27FC236}">
                <a16:creationId xmlns:a16="http://schemas.microsoft.com/office/drawing/2014/main" id="{DDE3D06F-3AC8-9C28-3218-CCE1054426B4}"/>
              </a:ext>
            </a:extLst>
          </p:cNvPr>
          <p:cNvSpPr txBox="1"/>
          <p:nvPr userDrawn="1"/>
        </p:nvSpPr>
        <p:spPr>
          <a:xfrm>
            <a:off x="5889141" y="6459406"/>
            <a:ext cx="413719" cy="169277"/>
          </a:xfrm>
          <a:prstGeom prst="rect">
            <a:avLst/>
          </a:prstGeom>
          <a:noFill/>
        </p:spPr>
        <p:txBody>
          <a:bodyPr wrap="square" lIns="0" tIns="0" rIns="0" bIns="0">
            <a:spAutoFit/>
          </a:bodyPr>
          <a:lstStyle/>
          <a:p>
            <a:pPr algn="ctr"/>
            <a:fld id="{E7E07E2E-9496-1944-9B03-474B66D0B0E2}" type="slidenum">
              <a:rPr kumimoji="0" lang="en-SG" sz="1100" i="0" u="none" strike="noStrike" kern="1200" cap="none" spc="0" normalizeH="0" baseline="0" noProof="0" smtClean="0">
                <a:ln>
                  <a:noFill/>
                </a:ln>
                <a:solidFill>
                  <a:schemeClr val="tx2">
                    <a:lumMod val="75000"/>
                    <a:lumOff val="25000"/>
                  </a:schemeClr>
                </a:solidFill>
                <a:effectLst/>
                <a:uLnTx/>
                <a:uFillTx/>
                <a:latin typeface="Calibri"/>
                <a:ea typeface="+mn-ea"/>
                <a:cs typeface="Arial" pitchFamily="34" charset="0"/>
              </a:rPr>
              <a:pPr algn="ctr"/>
              <a:t>‹#›</a:t>
            </a:fld>
            <a:endParaRPr lang="en-US" sz="1100" dirty="0">
              <a:solidFill>
                <a:schemeClr val="tx2">
                  <a:lumMod val="75000"/>
                  <a:lumOff val="25000"/>
                </a:schemeClr>
              </a:solidFill>
            </a:endParaRPr>
          </a:p>
        </p:txBody>
      </p:sp>
    </p:spTree>
    <p:extLst>
      <p:ext uri="{BB962C8B-B14F-4D97-AF65-F5344CB8AC3E}">
        <p14:creationId xmlns:p14="http://schemas.microsoft.com/office/powerpoint/2010/main" val="407310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F2A045-B661-41A5-BF0F-D73FA6371C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2" cy="6858000"/>
          </a:xfrm>
          <a:prstGeom prst="rect">
            <a:avLst/>
          </a:prstGeom>
        </p:spPr>
      </p:pic>
      <p:sp>
        <p:nvSpPr>
          <p:cNvPr id="6" name="Rectangle 5">
            <a:extLst>
              <a:ext uri="{FF2B5EF4-FFF2-40B4-BE49-F238E27FC236}">
                <a16:creationId xmlns:a16="http://schemas.microsoft.com/office/drawing/2014/main" id="{BD7CA784-BD72-4EAC-8740-766AF0547FCA}"/>
              </a:ext>
            </a:extLst>
          </p:cNvPr>
          <p:cNvSpPr/>
          <p:nvPr userDrawn="1"/>
        </p:nvSpPr>
        <p:spPr>
          <a:xfrm>
            <a:off x="-2" y="3683411"/>
            <a:ext cx="2599314" cy="2212258"/>
          </a:xfrm>
          <a:prstGeom prst="rect">
            <a:avLst/>
          </a:prstGeom>
          <a:solidFill>
            <a:srgbClr val="0070C0">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44000" tIns="252000" bIns="0" rtlCol="0" anchor="ctr"/>
          <a:lstStyle/>
          <a:p>
            <a:pPr>
              <a:lnSpc>
                <a:spcPts val="3300"/>
              </a:lnSpc>
            </a:pPr>
            <a:endParaRPr lang="en-US" sz="2800" dirty="0">
              <a:solidFill>
                <a:prstClr val="white"/>
              </a:solidFill>
            </a:endParaRPr>
          </a:p>
        </p:txBody>
      </p:sp>
      <p:sp>
        <p:nvSpPr>
          <p:cNvPr id="7" name="Text Placeholder 10">
            <a:extLst>
              <a:ext uri="{FF2B5EF4-FFF2-40B4-BE49-F238E27FC236}">
                <a16:creationId xmlns:a16="http://schemas.microsoft.com/office/drawing/2014/main" id="{946A9C84-E45A-42BC-99F6-71AC16607819}"/>
              </a:ext>
            </a:extLst>
          </p:cNvPr>
          <p:cNvSpPr>
            <a:spLocks noGrp="1"/>
          </p:cNvSpPr>
          <p:nvPr>
            <p:ph type="body" sz="quarter" idx="10" hasCustomPrompt="1"/>
          </p:nvPr>
        </p:nvSpPr>
        <p:spPr>
          <a:xfrm>
            <a:off x="2599313" y="3676650"/>
            <a:ext cx="5564972" cy="2212975"/>
          </a:xfrm>
          <a:prstGeom prst="rect">
            <a:avLst/>
          </a:prstGeom>
          <a:solidFill>
            <a:srgbClr val="0070C0">
              <a:alpha val="89000"/>
            </a:srgbClr>
          </a:solidFill>
        </p:spPr>
        <p:txBody>
          <a:bodyPr lIns="252000" anchor="ctr">
            <a:normAutofit/>
          </a:bodyPr>
          <a:lstStyle>
            <a:lvl1pPr marL="0" indent="0">
              <a:buNone/>
              <a:defRPr sz="5600">
                <a:solidFill>
                  <a:schemeClr val="bg1"/>
                </a:solidFill>
                <a:latin typeface="+mj-lt"/>
              </a:defRPr>
            </a:lvl1pPr>
          </a:lstStyle>
          <a:p>
            <a:pPr lvl="0"/>
            <a:r>
              <a:rPr lang="en-US" dirty="0"/>
              <a:t>Your Title</a:t>
            </a:r>
          </a:p>
        </p:txBody>
      </p:sp>
      <p:pic>
        <p:nvPicPr>
          <p:cNvPr id="8" name="Picture 7">
            <a:extLst>
              <a:ext uri="{FF2B5EF4-FFF2-40B4-BE49-F238E27FC236}">
                <a16:creationId xmlns:a16="http://schemas.microsoft.com/office/drawing/2014/main" id="{90E2C6A2-E5D0-4F67-A7A5-9B82BD02338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5612" y="3683411"/>
            <a:ext cx="2474962" cy="2212258"/>
          </a:xfrm>
          <a:prstGeom prst="rect">
            <a:avLst/>
          </a:prstGeom>
        </p:spPr>
      </p:pic>
      <p:sp>
        <p:nvSpPr>
          <p:cNvPr id="2" name="TextBox 1">
            <a:extLst>
              <a:ext uri="{FF2B5EF4-FFF2-40B4-BE49-F238E27FC236}">
                <a16:creationId xmlns:a16="http://schemas.microsoft.com/office/drawing/2014/main" id="{F14D28F3-3F09-48A6-AC1C-C229621ECF73}"/>
              </a:ext>
            </a:extLst>
          </p:cNvPr>
          <p:cNvSpPr txBox="1"/>
          <p:nvPr userDrawn="1"/>
        </p:nvSpPr>
        <p:spPr>
          <a:xfrm>
            <a:off x="-5838090" y="0"/>
            <a:ext cx="4712677" cy="2133600"/>
          </a:xfrm>
          <a:prstGeom prst="rect">
            <a:avLst/>
          </a:prstGeom>
          <a:solidFill>
            <a:schemeClr val="accent2"/>
          </a:solidFill>
        </p:spPr>
        <p:txBody>
          <a:bodyPr wrap="square" lIns="216000" rtlCol="0" anchor="ctr">
            <a:noAutofit/>
          </a:bodyPr>
          <a:lstStyle/>
          <a:p>
            <a:r>
              <a:rPr lang="en-US" sz="2000" dirty="0">
                <a:solidFill>
                  <a:schemeClr val="bg1"/>
                </a:solidFill>
              </a:rPr>
              <a:t>To change the background photo go to:</a:t>
            </a:r>
          </a:p>
          <a:p>
            <a:r>
              <a:rPr lang="en-US" sz="2000" dirty="0">
                <a:solidFill>
                  <a:schemeClr val="bg1"/>
                </a:solidFill>
              </a:rPr>
              <a:t>View -&gt; Slide Master </a:t>
            </a:r>
          </a:p>
          <a:p>
            <a:r>
              <a:rPr lang="en-US" sz="2000" dirty="0">
                <a:solidFill>
                  <a:schemeClr val="bg1"/>
                </a:solidFill>
              </a:rPr>
              <a:t>Click on the background photo with the right button on a mouse -&gt; Go to change picture - &gt; From a File</a:t>
            </a:r>
          </a:p>
          <a:p>
            <a:r>
              <a:rPr lang="en-US" sz="2000" dirty="0">
                <a:solidFill>
                  <a:schemeClr val="bg1"/>
                </a:solidFill>
              </a:rPr>
              <a:t>Adjust the picture size to the canvas.</a:t>
            </a:r>
          </a:p>
        </p:txBody>
      </p:sp>
    </p:spTree>
    <p:extLst>
      <p:ext uri="{BB962C8B-B14F-4D97-AF65-F5344CB8AC3E}">
        <p14:creationId xmlns:p14="http://schemas.microsoft.com/office/powerpoint/2010/main" val="197734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FF3CD-B729-4005-9923-E74A7A6354F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 y="-6"/>
            <a:ext cx="12191998" cy="6858002"/>
          </a:xfrm>
          <a:prstGeom prst="rect">
            <a:avLst/>
          </a:prstGeom>
          <a:gradFill>
            <a:gsLst>
              <a:gs pos="0">
                <a:schemeClr val="accent6">
                  <a:alpha val="0"/>
                </a:schemeClr>
              </a:gs>
              <a:gs pos="100000">
                <a:schemeClr val="accent6"/>
              </a:gs>
            </a:gsLst>
            <a:lin ang="5400000" scaled="1"/>
          </a:gradFill>
        </p:spPr>
      </p:pic>
      <p:sp>
        <p:nvSpPr>
          <p:cNvPr id="8" name="Text Placeholder 10">
            <a:extLst>
              <a:ext uri="{FF2B5EF4-FFF2-40B4-BE49-F238E27FC236}">
                <a16:creationId xmlns:a16="http://schemas.microsoft.com/office/drawing/2014/main" id="{7BB4D010-DA0B-49DF-AE31-53E2A3D0C51B}"/>
              </a:ext>
            </a:extLst>
          </p:cNvPr>
          <p:cNvSpPr>
            <a:spLocks noGrp="1"/>
          </p:cNvSpPr>
          <p:nvPr>
            <p:ph type="body" sz="quarter" idx="10" hasCustomPrompt="1"/>
          </p:nvPr>
        </p:nvSpPr>
        <p:spPr>
          <a:xfrm>
            <a:off x="3" y="-2"/>
            <a:ext cx="12191998" cy="6857998"/>
          </a:xfrm>
          <a:prstGeom prst="rect">
            <a:avLst/>
          </a:prstGeom>
          <a:gradFill flip="none" rotWithShape="1">
            <a:gsLst>
              <a:gs pos="84000">
                <a:schemeClr val="accent6">
                  <a:alpha val="0"/>
                </a:schemeClr>
              </a:gs>
              <a:gs pos="8000">
                <a:schemeClr val="accent6"/>
              </a:gs>
            </a:gsLst>
            <a:lin ang="15000000" scaled="0"/>
            <a:tileRect/>
          </a:gradFill>
        </p:spPr>
        <p:txBody>
          <a:bodyPr lIns="252000" rIns="1008000" bIns="900000" anchor="b">
            <a:normAutofit/>
          </a:bodyPr>
          <a:lstStyle>
            <a:lvl1pPr marL="0" indent="0" algn="r">
              <a:buNone/>
              <a:defRPr sz="6200">
                <a:solidFill>
                  <a:schemeClr val="bg1"/>
                </a:solidFill>
                <a:latin typeface="+mj-lt"/>
              </a:defRPr>
            </a:lvl1pPr>
          </a:lstStyle>
          <a:p>
            <a:pPr lvl="0"/>
            <a:r>
              <a:rPr lang="en-US" dirty="0"/>
              <a:t>Type</a:t>
            </a:r>
          </a:p>
          <a:p>
            <a:pPr lvl="0"/>
            <a:r>
              <a:rPr lang="en-US" dirty="0"/>
              <a:t>Your Title</a:t>
            </a:r>
          </a:p>
        </p:txBody>
      </p:sp>
    </p:spTree>
    <p:extLst>
      <p:ext uri="{BB962C8B-B14F-4D97-AF65-F5344CB8AC3E}">
        <p14:creationId xmlns:p14="http://schemas.microsoft.com/office/powerpoint/2010/main" val="133528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C8D3D3-0706-45D1-AA06-7ADCA5815200}"/>
              </a:ext>
            </a:extLst>
          </p:cNvPr>
          <p:cNvSpPr>
            <a:spLocks noGrp="1"/>
          </p:cNvSpPr>
          <p:nvPr>
            <p:ph type="pic" sz="quarter" idx="11"/>
          </p:nvPr>
        </p:nvSpPr>
        <p:spPr>
          <a:xfrm>
            <a:off x="0" y="0"/>
            <a:ext cx="12192000" cy="6858000"/>
          </a:xfrm>
          <a:prstGeom prst="rect">
            <a:avLst/>
          </a:prstGeom>
        </p:spPr>
        <p:txBody>
          <a:bodyPr anchor="ctr"/>
          <a:lstStyle>
            <a:lvl1pPr marL="0" indent="0" algn="ctr">
              <a:buNone/>
              <a:defRPr sz="3600"/>
            </a:lvl1pPr>
          </a:lstStyle>
          <a:p>
            <a:r>
              <a:rPr lang="en-US"/>
              <a:t>Click icon to add picture</a:t>
            </a:r>
          </a:p>
        </p:txBody>
      </p:sp>
      <p:sp>
        <p:nvSpPr>
          <p:cNvPr id="8" name="Text Placeholder 10">
            <a:extLst>
              <a:ext uri="{FF2B5EF4-FFF2-40B4-BE49-F238E27FC236}">
                <a16:creationId xmlns:a16="http://schemas.microsoft.com/office/drawing/2014/main" id="{7BB4D010-DA0B-49DF-AE31-53E2A3D0C51B}"/>
              </a:ext>
            </a:extLst>
          </p:cNvPr>
          <p:cNvSpPr>
            <a:spLocks noGrp="1"/>
          </p:cNvSpPr>
          <p:nvPr>
            <p:ph type="body" sz="quarter" idx="10" hasCustomPrompt="1"/>
          </p:nvPr>
        </p:nvSpPr>
        <p:spPr>
          <a:xfrm>
            <a:off x="0" y="0"/>
            <a:ext cx="12192000" cy="6857996"/>
          </a:xfrm>
          <a:prstGeom prst="rect">
            <a:avLst/>
          </a:prstGeom>
          <a:gradFill flip="none" rotWithShape="1">
            <a:gsLst>
              <a:gs pos="84000">
                <a:schemeClr val="accent6">
                  <a:alpha val="0"/>
                </a:schemeClr>
              </a:gs>
              <a:gs pos="8000">
                <a:schemeClr val="accent6"/>
              </a:gs>
            </a:gsLst>
            <a:lin ang="15000000" scaled="0"/>
            <a:tileRect/>
          </a:gradFill>
        </p:spPr>
        <p:txBody>
          <a:bodyPr lIns="252000" rIns="1008000" bIns="900000" anchor="b">
            <a:normAutofit/>
          </a:bodyPr>
          <a:lstStyle>
            <a:lvl1pPr marL="0" indent="0" algn="r">
              <a:buNone/>
              <a:defRPr sz="6200">
                <a:solidFill>
                  <a:schemeClr val="bg1"/>
                </a:solidFill>
                <a:latin typeface="+mj-lt"/>
              </a:defRPr>
            </a:lvl1pPr>
          </a:lstStyle>
          <a:p>
            <a:pPr lvl="0"/>
            <a:r>
              <a:rPr lang="en-US" dirty="0"/>
              <a:t>Type</a:t>
            </a:r>
          </a:p>
          <a:p>
            <a:pPr lvl="0"/>
            <a:r>
              <a:rPr lang="en-US" dirty="0"/>
              <a:t>Your Title</a:t>
            </a:r>
          </a:p>
        </p:txBody>
      </p:sp>
    </p:spTree>
    <p:extLst>
      <p:ext uri="{BB962C8B-B14F-4D97-AF65-F5344CB8AC3E}">
        <p14:creationId xmlns:p14="http://schemas.microsoft.com/office/powerpoint/2010/main" val="139650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4C8D3D3-0706-45D1-AA06-7ADCA5815200}"/>
              </a:ext>
            </a:extLst>
          </p:cNvPr>
          <p:cNvSpPr>
            <a:spLocks noGrp="1"/>
          </p:cNvSpPr>
          <p:nvPr>
            <p:ph type="pic" sz="quarter" idx="11"/>
          </p:nvPr>
        </p:nvSpPr>
        <p:spPr>
          <a:xfrm>
            <a:off x="0" y="0"/>
            <a:ext cx="12192000" cy="6858000"/>
          </a:xfrm>
          <a:prstGeom prst="rect">
            <a:avLst/>
          </a:prstGeom>
        </p:spPr>
        <p:txBody>
          <a:bodyPr anchor="ctr"/>
          <a:lstStyle>
            <a:lvl1pPr marL="0" indent="0" algn="ctr">
              <a:buNone/>
              <a:defRPr sz="3600"/>
            </a:lvl1pPr>
          </a:lstStyle>
          <a:p>
            <a:r>
              <a:rPr lang="en-US"/>
              <a:t>Click icon to add picture</a:t>
            </a:r>
          </a:p>
        </p:txBody>
      </p:sp>
      <p:sp>
        <p:nvSpPr>
          <p:cNvPr id="8" name="Text Placeholder 10">
            <a:extLst>
              <a:ext uri="{FF2B5EF4-FFF2-40B4-BE49-F238E27FC236}">
                <a16:creationId xmlns:a16="http://schemas.microsoft.com/office/drawing/2014/main" id="{7BB4D010-DA0B-49DF-AE31-53E2A3D0C51B}"/>
              </a:ext>
            </a:extLst>
          </p:cNvPr>
          <p:cNvSpPr>
            <a:spLocks noGrp="1"/>
          </p:cNvSpPr>
          <p:nvPr>
            <p:ph type="body" sz="quarter" idx="10" hasCustomPrompt="1"/>
          </p:nvPr>
        </p:nvSpPr>
        <p:spPr>
          <a:xfrm flipH="1">
            <a:off x="0" y="0"/>
            <a:ext cx="12192000" cy="6857996"/>
          </a:xfrm>
          <a:prstGeom prst="rect">
            <a:avLst/>
          </a:prstGeom>
          <a:gradFill flip="none" rotWithShape="1">
            <a:gsLst>
              <a:gs pos="84000">
                <a:schemeClr val="accent6">
                  <a:alpha val="0"/>
                </a:schemeClr>
              </a:gs>
              <a:gs pos="8000">
                <a:schemeClr val="accent6"/>
              </a:gs>
            </a:gsLst>
            <a:lin ang="15000000" scaled="0"/>
            <a:tileRect/>
          </a:gradFill>
        </p:spPr>
        <p:txBody>
          <a:bodyPr lIns="1008000" rIns="1008000" bIns="900000" anchor="b">
            <a:normAutofit/>
          </a:bodyPr>
          <a:lstStyle>
            <a:lvl1pPr marL="0" indent="0" algn="l">
              <a:buNone/>
              <a:defRPr sz="6200">
                <a:solidFill>
                  <a:schemeClr val="bg1"/>
                </a:solidFill>
                <a:latin typeface="+mj-lt"/>
              </a:defRPr>
            </a:lvl1pPr>
          </a:lstStyle>
          <a:p>
            <a:pPr lvl="0"/>
            <a:r>
              <a:rPr lang="en-US" dirty="0"/>
              <a:t>Type</a:t>
            </a:r>
          </a:p>
          <a:p>
            <a:pPr lvl="0"/>
            <a:r>
              <a:rPr lang="en-US" dirty="0"/>
              <a:t>Your Title</a:t>
            </a:r>
          </a:p>
        </p:txBody>
      </p:sp>
    </p:spTree>
    <p:extLst>
      <p:ext uri="{BB962C8B-B14F-4D97-AF65-F5344CB8AC3E}">
        <p14:creationId xmlns:p14="http://schemas.microsoft.com/office/powerpoint/2010/main" val="224966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2FE104B-69ED-4F15-BC08-C8F478D85A10}"/>
              </a:ext>
            </a:extLst>
          </p:cNvPr>
          <p:cNvSpPr>
            <a:spLocks noGrp="1"/>
          </p:cNvSpPr>
          <p:nvPr>
            <p:ph type="body" sz="quarter" idx="11" hasCustomPrompt="1"/>
          </p:nvPr>
        </p:nvSpPr>
        <p:spPr>
          <a:xfrm>
            <a:off x="0" y="0"/>
            <a:ext cx="12191996" cy="1104286"/>
          </a:xfrm>
          <a:prstGeom prst="rect">
            <a:avLst/>
          </a:prstGeom>
          <a:solidFill>
            <a:schemeClr val="tx1"/>
          </a:solidFill>
        </p:spPr>
        <p:txBody>
          <a:bodyPr lIns="540000" tIns="108000" rIns="468000" bIns="108000" anchor="ctr"/>
          <a:lstStyle>
            <a:lvl1pPr marL="0" indent="0" algn="l">
              <a:spcBef>
                <a:spcPts val="0"/>
              </a:spcBef>
              <a:buNone/>
              <a:defRPr sz="3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4" name="Rectangle 3">
            <a:extLst>
              <a:ext uri="{FF2B5EF4-FFF2-40B4-BE49-F238E27FC236}">
                <a16:creationId xmlns:a16="http://schemas.microsoft.com/office/drawing/2014/main" id="{9F50DE5D-A12B-D740-65C2-971C28BB1233}"/>
              </a:ext>
            </a:extLst>
          </p:cNvPr>
          <p:cNvSpPr/>
          <p:nvPr userDrawn="1"/>
        </p:nvSpPr>
        <p:spPr>
          <a:xfrm>
            <a:off x="550862" y="6453083"/>
            <a:ext cx="2763117" cy="235898"/>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FFFFFF">
                    <a:lumMod val="75000"/>
                  </a:srgbClr>
                </a:solidFill>
                <a:effectLst/>
                <a:uLnTx/>
                <a:uFillTx/>
                <a:latin typeface="Calibri"/>
                <a:ea typeface="Calibri Regular" pitchFamily="34" charset="-122"/>
                <a:cs typeface="Calibri Regular" pitchFamily="34" charset="-120"/>
              </a:rPr>
              <a:t>Copyright © Kepner-Tregoe, Inc. All Rights Reserved.</a:t>
            </a:r>
          </a:p>
        </p:txBody>
      </p:sp>
      <p:pic>
        <p:nvPicPr>
          <p:cNvPr id="5" name="Graphic 4">
            <a:extLst>
              <a:ext uri="{FF2B5EF4-FFF2-40B4-BE49-F238E27FC236}">
                <a16:creationId xmlns:a16="http://schemas.microsoft.com/office/drawing/2014/main" id="{7F60A639-8167-2074-1726-2FF89BBC5A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46220" y="6472094"/>
            <a:ext cx="1473553" cy="199687"/>
          </a:xfrm>
          <a:prstGeom prst="rect">
            <a:avLst/>
          </a:prstGeom>
        </p:spPr>
      </p:pic>
    </p:spTree>
    <p:extLst>
      <p:ext uri="{BB962C8B-B14F-4D97-AF65-F5344CB8AC3E}">
        <p14:creationId xmlns:p14="http://schemas.microsoft.com/office/powerpoint/2010/main" val="23403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749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2FE104B-69ED-4F15-BC08-C8F478D85A10}"/>
              </a:ext>
            </a:extLst>
          </p:cNvPr>
          <p:cNvSpPr>
            <a:spLocks noGrp="1"/>
          </p:cNvSpPr>
          <p:nvPr>
            <p:ph type="body" sz="quarter" idx="11" hasCustomPrompt="1"/>
          </p:nvPr>
        </p:nvSpPr>
        <p:spPr>
          <a:xfrm>
            <a:off x="0" y="0"/>
            <a:ext cx="12191996" cy="1104286"/>
          </a:xfrm>
          <a:prstGeom prst="rect">
            <a:avLst/>
          </a:prstGeom>
          <a:solidFill>
            <a:schemeClr val="tx1"/>
          </a:solidFill>
        </p:spPr>
        <p:txBody>
          <a:bodyPr lIns="540000" tIns="108000" rIns="468000" bIns="108000" anchor="ctr"/>
          <a:lstStyle>
            <a:lvl1pPr marL="0" indent="0" algn="l">
              <a:spcBef>
                <a:spcPts val="0"/>
              </a:spcBef>
              <a:buNone/>
              <a:defRPr sz="3400" b="1">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Title</a:t>
            </a:r>
          </a:p>
        </p:txBody>
      </p:sp>
      <p:sp>
        <p:nvSpPr>
          <p:cNvPr id="4" name="Rectangle 3">
            <a:extLst>
              <a:ext uri="{FF2B5EF4-FFF2-40B4-BE49-F238E27FC236}">
                <a16:creationId xmlns:a16="http://schemas.microsoft.com/office/drawing/2014/main" id="{9F50DE5D-A12B-D740-65C2-971C28BB1233}"/>
              </a:ext>
            </a:extLst>
          </p:cNvPr>
          <p:cNvSpPr/>
          <p:nvPr userDrawn="1"/>
        </p:nvSpPr>
        <p:spPr>
          <a:xfrm>
            <a:off x="550862" y="6453083"/>
            <a:ext cx="2763117" cy="235898"/>
          </a:xfrm>
          <a:prstGeom prst="rect">
            <a:avLst/>
          </a:prstGeom>
        </p:spPr>
        <p:txBody>
          <a:bodyPr wrap="square" l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33" b="0" i="0" u="none" strike="noStrike" kern="1200" cap="none" spc="0" normalizeH="0" baseline="0" noProof="0" dirty="0">
                <a:ln>
                  <a:noFill/>
                </a:ln>
                <a:solidFill>
                  <a:srgbClr val="FFFFFF">
                    <a:lumMod val="75000"/>
                  </a:srgbClr>
                </a:solidFill>
                <a:effectLst/>
                <a:uLnTx/>
                <a:uFillTx/>
                <a:latin typeface="Calibri"/>
                <a:ea typeface="Calibri Regular" pitchFamily="34" charset="-122"/>
                <a:cs typeface="Calibri Regular" pitchFamily="34" charset="-120"/>
              </a:rPr>
              <a:t>©</a:t>
            </a:r>
            <a:r>
              <a:rPr kumimoji="0" lang="ru-RU" sz="933" b="0" i="0" u="none" strike="noStrike" kern="1200" cap="none" spc="0" normalizeH="0" baseline="0" noProof="0" dirty="0">
                <a:ln>
                  <a:noFill/>
                </a:ln>
                <a:solidFill>
                  <a:srgbClr val="FFFFFF">
                    <a:lumMod val="75000"/>
                  </a:srgbClr>
                </a:solidFill>
                <a:effectLst/>
                <a:uLnTx/>
                <a:uFillTx/>
                <a:latin typeface="Calibri"/>
                <a:ea typeface="Calibri Regular" pitchFamily="34" charset="-122"/>
                <a:cs typeface="Calibri Regular" pitchFamily="34" charset="-120"/>
              </a:rPr>
              <a:t> </a:t>
            </a:r>
            <a:r>
              <a:rPr kumimoji="0" lang="en-US" sz="933" b="0" i="0" u="none" strike="noStrike" kern="1200" cap="none" spc="0" normalizeH="0" baseline="0" noProof="0" dirty="0">
                <a:ln>
                  <a:noFill/>
                </a:ln>
                <a:solidFill>
                  <a:srgbClr val="FFFFFF">
                    <a:lumMod val="75000"/>
                  </a:srgbClr>
                </a:solidFill>
                <a:effectLst/>
                <a:uLnTx/>
                <a:uFillTx/>
                <a:latin typeface="Calibri"/>
                <a:ea typeface="Calibri Regular" pitchFamily="34" charset="-122"/>
                <a:cs typeface="Calibri Regular" pitchFamily="34" charset="-120"/>
              </a:rPr>
              <a:t>Copyright  Kepner-Tregoe, Inc. All Rights Reserved.</a:t>
            </a:r>
          </a:p>
        </p:txBody>
      </p:sp>
      <p:pic>
        <p:nvPicPr>
          <p:cNvPr id="5" name="Graphic 4">
            <a:extLst>
              <a:ext uri="{FF2B5EF4-FFF2-40B4-BE49-F238E27FC236}">
                <a16:creationId xmlns:a16="http://schemas.microsoft.com/office/drawing/2014/main" id="{7F60A639-8167-2074-1726-2FF89BBC5A5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46220" y="6472094"/>
            <a:ext cx="1473553" cy="199687"/>
          </a:xfrm>
          <a:prstGeom prst="rect">
            <a:avLst/>
          </a:prstGeom>
        </p:spPr>
      </p:pic>
    </p:spTree>
    <p:extLst>
      <p:ext uri="{BB962C8B-B14F-4D97-AF65-F5344CB8AC3E}">
        <p14:creationId xmlns:p14="http://schemas.microsoft.com/office/powerpoint/2010/main" val="41833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5E52B07F-DACA-9FA7-70C9-94D998446519}"/>
              </a:ext>
            </a:extLst>
          </p:cNvPr>
          <p:cNvSpPr txBox="1">
            <a:spLocks/>
          </p:cNvSpPr>
          <p:nvPr userDrawn="1"/>
        </p:nvSpPr>
        <p:spPr>
          <a:xfrm>
            <a:off x="6353176" y="2"/>
            <a:ext cx="5838824" cy="6857998"/>
          </a:xfrm>
          <a:prstGeom prst="rect">
            <a:avLst/>
          </a:prstGeom>
          <a:solidFill>
            <a:srgbClr val="002C5B"/>
          </a:solidFill>
        </p:spPr>
        <p:txBody>
          <a:bodyPr lIns="396000" tIns="2340000" anchor="t">
            <a:normAutofit/>
          </a:bodyPr>
          <a:lstStyle>
            <a:lvl1pPr marL="0" indent="0" algn="l" defTabSz="914400" rtl="0" eaLnBrk="1" latinLnBrk="0" hangingPunct="1">
              <a:lnSpc>
                <a:spcPct val="90000"/>
              </a:lnSpc>
              <a:spcBef>
                <a:spcPts val="1000"/>
              </a:spcBef>
              <a:buFont typeface="Arial" panose="020B0604020202020204" pitchFamily="34" charset="0"/>
              <a:buNone/>
              <a:defRPr sz="5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pPr>
            <a:endParaRPr lang="en-US" sz="2000" dirty="0"/>
          </a:p>
        </p:txBody>
      </p:sp>
      <p:sp>
        <p:nvSpPr>
          <p:cNvPr id="4" name="Picture Placeholder 9">
            <a:extLst>
              <a:ext uri="{FF2B5EF4-FFF2-40B4-BE49-F238E27FC236}">
                <a16:creationId xmlns:a16="http://schemas.microsoft.com/office/drawing/2014/main" id="{9100A447-E1B9-C707-602F-0937F5010AC8}"/>
              </a:ext>
            </a:extLst>
          </p:cNvPr>
          <p:cNvSpPr>
            <a:spLocks noGrp="1"/>
          </p:cNvSpPr>
          <p:nvPr>
            <p:ph type="pic" sz="quarter" idx="10"/>
          </p:nvPr>
        </p:nvSpPr>
        <p:spPr>
          <a:xfrm>
            <a:off x="0" y="0"/>
            <a:ext cx="6353176" cy="6857999"/>
          </a:xfrm>
          <a:prstGeom prst="rect">
            <a:avLst/>
          </a:prstGeom>
        </p:spPr>
        <p:txBody>
          <a:bodyPr anchor="ctr"/>
          <a:lstStyle>
            <a:lvl1pPr marL="0" indent="0" algn="ctr">
              <a:buNone/>
              <a:defRPr/>
            </a:lvl1pPr>
          </a:lstStyle>
          <a:p>
            <a:r>
              <a:rPr lang="en-US"/>
              <a:t>Click icon to add picture</a:t>
            </a:r>
            <a:endParaRPr lang="en-US" dirty="0"/>
          </a:p>
        </p:txBody>
      </p:sp>
      <p:sp>
        <p:nvSpPr>
          <p:cNvPr id="5" name="Text Placeholder 11">
            <a:extLst>
              <a:ext uri="{FF2B5EF4-FFF2-40B4-BE49-F238E27FC236}">
                <a16:creationId xmlns:a16="http://schemas.microsoft.com/office/drawing/2014/main" id="{702FB324-BC17-039A-FFD3-68B3A9E1CF21}"/>
              </a:ext>
            </a:extLst>
          </p:cNvPr>
          <p:cNvSpPr>
            <a:spLocks noGrp="1"/>
          </p:cNvSpPr>
          <p:nvPr>
            <p:ph type="body" sz="quarter" idx="11" hasCustomPrompt="1"/>
          </p:nvPr>
        </p:nvSpPr>
        <p:spPr>
          <a:xfrm>
            <a:off x="6842127" y="2843946"/>
            <a:ext cx="4717219" cy="637453"/>
          </a:xfrm>
          <a:prstGeom prst="rect">
            <a:avLst/>
          </a:prstGeom>
        </p:spPr>
        <p:txBody>
          <a:bodyPr/>
          <a:lstStyle>
            <a:lvl1pPr marL="0" marR="0" indent="0" algn="l" defTabSz="914400" rtl="0" eaLnBrk="1" fontAlgn="auto" latinLnBrk="0" hangingPunct="1">
              <a:lnSpc>
                <a:spcPct val="110000"/>
              </a:lnSpc>
              <a:spcBef>
                <a:spcPts val="0"/>
              </a:spcBef>
              <a:spcAft>
                <a:spcPts val="0"/>
              </a:spcAft>
              <a:buClrTx/>
              <a:buSzTx/>
              <a:buFontTx/>
              <a:buNone/>
              <a:tabLst/>
              <a:defRPr sz="3800">
                <a:solidFill>
                  <a:schemeClr val="bg1"/>
                </a:solidFill>
                <a:latin typeface="+mj-lt"/>
              </a:defRPr>
            </a:lvl1pPr>
          </a:lstStyle>
          <a:p>
            <a:pPr marL="0" marR="0" lvl="0" indent="0" algn="l" defTabSz="914400" rtl="0" eaLnBrk="1" fontAlgn="auto" latinLnBrk="0" hangingPunct="1">
              <a:lnSpc>
                <a:spcPct val="100000"/>
              </a:lnSpc>
              <a:spcBef>
                <a:spcPts val="0"/>
              </a:spcBef>
              <a:spcAft>
                <a:spcPts val="2000"/>
              </a:spcAft>
              <a:buClrTx/>
              <a:buSzTx/>
              <a:buFontTx/>
              <a:buNone/>
              <a:tabLst/>
              <a:defRPr/>
            </a:pPr>
            <a:r>
              <a:rPr kumimoji="0" lang="en-US" sz="3800" b="1" i="0" u="none" strike="noStrike" kern="1200" cap="none" spc="0" normalizeH="0" baseline="0" noProof="0" dirty="0">
                <a:ln>
                  <a:noFill/>
                </a:ln>
                <a:solidFill>
                  <a:srgbClr val="FFFFFF"/>
                </a:solidFill>
                <a:effectLst/>
                <a:uLnTx/>
                <a:uFillTx/>
                <a:latin typeface="+mn-lt"/>
                <a:ea typeface="+mn-ea"/>
                <a:cs typeface="+mn-cs"/>
              </a:rPr>
              <a:t>Title</a:t>
            </a:r>
            <a:endParaRPr lang="en-US" dirty="0"/>
          </a:p>
        </p:txBody>
      </p:sp>
      <p:sp>
        <p:nvSpPr>
          <p:cNvPr id="6" name="Text Placeholder 11">
            <a:extLst>
              <a:ext uri="{FF2B5EF4-FFF2-40B4-BE49-F238E27FC236}">
                <a16:creationId xmlns:a16="http://schemas.microsoft.com/office/drawing/2014/main" id="{C26F4AF6-9159-511D-726A-ED8BD301F052}"/>
              </a:ext>
            </a:extLst>
          </p:cNvPr>
          <p:cNvSpPr>
            <a:spLocks noGrp="1"/>
          </p:cNvSpPr>
          <p:nvPr>
            <p:ph type="body" sz="quarter" idx="12" hasCustomPrompt="1"/>
          </p:nvPr>
        </p:nvSpPr>
        <p:spPr>
          <a:xfrm>
            <a:off x="6841630" y="3670751"/>
            <a:ext cx="4717219" cy="637453"/>
          </a:xfrm>
          <a:prstGeom prst="rect">
            <a:avLst/>
          </a:prstGeom>
        </p:spPr>
        <p:txBody>
          <a:bodyPr/>
          <a:lstStyle>
            <a:lvl1pPr marL="0" marR="0" indent="0" algn="l" defTabSz="914400" rtl="0" eaLnBrk="1" fontAlgn="auto" latinLnBrk="0" hangingPunct="1">
              <a:lnSpc>
                <a:spcPct val="100000"/>
              </a:lnSpc>
              <a:spcBef>
                <a:spcPts val="0"/>
              </a:spcBef>
              <a:spcAft>
                <a:spcPts val="3000"/>
              </a:spcAft>
              <a:buClrTx/>
              <a:buSzTx/>
              <a:buFontTx/>
              <a:buNone/>
              <a:tabLst/>
              <a:defRPr sz="2800">
                <a:solidFill>
                  <a:schemeClr val="bg1"/>
                </a:solidFill>
              </a:defRPr>
            </a:lvl1pPr>
            <a:lvl2pPr marL="457200" indent="0">
              <a:buNone/>
              <a:defRPr/>
            </a:lvl2pPr>
            <a:lvl3pPr marL="914400" indent="0">
              <a:buNone/>
              <a:defRPr/>
            </a:lvl3pPr>
            <a:lvl4pPr marL="1371600" indent="0">
              <a:buNone/>
              <a:defRPr/>
            </a:lvl4pPr>
          </a:lstStyle>
          <a:p>
            <a:pPr marL="0" marR="0" lvl="0" indent="0" algn="l" defTabSz="914400" rtl="0" eaLnBrk="1" fontAlgn="auto" latinLnBrk="0" hangingPunct="1">
              <a:lnSpc>
                <a:spcPct val="100000"/>
              </a:lnSpc>
              <a:spcBef>
                <a:spcPts val="0"/>
              </a:spcBef>
              <a:spcAft>
                <a:spcPts val="3000"/>
              </a:spcAft>
              <a:buClrTx/>
              <a:buSzTx/>
              <a:buFontTx/>
              <a:buNone/>
              <a:tabLst/>
              <a:defRPr/>
            </a:pPr>
            <a:r>
              <a:rPr kumimoji="0" lang="en-US" altLang="en-US" sz="2800" b="0" i="0" u="none" strike="noStrike" kern="1200" cap="none" spc="0" normalizeH="0" baseline="0" noProof="0" dirty="0">
                <a:ln>
                  <a:noFill/>
                </a:ln>
                <a:solidFill>
                  <a:srgbClr val="FFFFFF"/>
                </a:solidFill>
                <a:effectLst/>
                <a:uLnTx/>
                <a:uFillTx/>
                <a:latin typeface="+mn-lt"/>
                <a:ea typeface="+mn-ea"/>
                <a:cs typeface="+mn-cs"/>
              </a:rPr>
              <a:t>Subtitle</a:t>
            </a:r>
            <a:endParaRPr lang="en-US" dirty="0"/>
          </a:p>
        </p:txBody>
      </p:sp>
      <p:sp>
        <p:nvSpPr>
          <p:cNvPr id="7" name="Text Placeholder 11">
            <a:extLst>
              <a:ext uri="{FF2B5EF4-FFF2-40B4-BE49-F238E27FC236}">
                <a16:creationId xmlns:a16="http://schemas.microsoft.com/office/drawing/2014/main" id="{332937DB-704B-6172-A45C-C4A0D59B7449}"/>
              </a:ext>
            </a:extLst>
          </p:cNvPr>
          <p:cNvSpPr>
            <a:spLocks noGrp="1"/>
          </p:cNvSpPr>
          <p:nvPr>
            <p:ph type="body" sz="quarter" idx="13" hasCustomPrompt="1"/>
          </p:nvPr>
        </p:nvSpPr>
        <p:spPr>
          <a:xfrm>
            <a:off x="6841632" y="5498494"/>
            <a:ext cx="4717218" cy="40011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Name Surname</a:t>
            </a:r>
          </a:p>
        </p:txBody>
      </p:sp>
      <p:sp>
        <p:nvSpPr>
          <p:cNvPr id="8" name="Text Placeholder 11">
            <a:extLst>
              <a:ext uri="{FF2B5EF4-FFF2-40B4-BE49-F238E27FC236}">
                <a16:creationId xmlns:a16="http://schemas.microsoft.com/office/drawing/2014/main" id="{84C0A023-3C6B-02F0-F644-EAEAD34C2071}"/>
              </a:ext>
            </a:extLst>
          </p:cNvPr>
          <p:cNvSpPr>
            <a:spLocks noGrp="1"/>
          </p:cNvSpPr>
          <p:nvPr>
            <p:ph type="body" sz="quarter" idx="14" hasCustomPrompt="1"/>
          </p:nvPr>
        </p:nvSpPr>
        <p:spPr>
          <a:xfrm>
            <a:off x="6841631" y="5958746"/>
            <a:ext cx="4717218" cy="40011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20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mn-lt"/>
                <a:ea typeface="+mn-ea"/>
                <a:cs typeface="+mn-cs"/>
              </a:rPr>
              <a:t>Date</a:t>
            </a:r>
          </a:p>
        </p:txBody>
      </p:sp>
      <p:pic>
        <p:nvPicPr>
          <p:cNvPr id="9" name="Picture 8" descr="A picture containing text, clipart, vector graphics&#10;&#10;Description automatically generated">
            <a:extLst>
              <a:ext uri="{FF2B5EF4-FFF2-40B4-BE49-F238E27FC236}">
                <a16:creationId xmlns:a16="http://schemas.microsoft.com/office/drawing/2014/main" id="{2A9269EB-70C7-5113-1670-7C1D7BAB939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957421" y="616129"/>
            <a:ext cx="1835557" cy="637453"/>
          </a:xfrm>
          <a:prstGeom prst="rect">
            <a:avLst/>
          </a:prstGeom>
        </p:spPr>
      </p:pic>
      <p:sp>
        <p:nvSpPr>
          <p:cNvPr id="17" name="Rectangle 16">
            <a:extLst>
              <a:ext uri="{FF2B5EF4-FFF2-40B4-BE49-F238E27FC236}">
                <a16:creationId xmlns:a16="http://schemas.microsoft.com/office/drawing/2014/main" id="{E7EAD571-C88F-43EC-FD49-E8983D14D235}"/>
              </a:ext>
            </a:extLst>
          </p:cNvPr>
          <p:cNvSpPr/>
          <p:nvPr userDrawn="1"/>
        </p:nvSpPr>
        <p:spPr>
          <a:xfrm>
            <a:off x="9344466" y="558143"/>
            <a:ext cx="2214880" cy="794064"/>
          </a:xfrm>
          <a:prstGeom prst="rect">
            <a:avLst/>
          </a:prstGeom>
        </p:spPr>
        <p:txBody>
          <a:bodyPr wrap="square">
            <a:spAutoFit/>
          </a:bodyPr>
          <a:lstStyle/>
          <a:p>
            <a:pPr algn="r">
              <a:lnSpc>
                <a:spcPct val="95000"/>
              </a:lnSpc>
            </a:pPr>
            <a:r>
              <a:rPr lang="en-GB" sz="1600" i="1" dirty="0">
                <a:solidFill>
                  <a:schemeClr val="bg1"/>
                </a:solidFill>
                <a:latin typeface="Calibri" panose="020F0502020204030204" pitchFamily="34" charset="0"/>
              </a:rPr>
              <a:t>Challenges</a:t>
            </a:r>
          </a:p>
          <a:p>
            <a:pPr algn="r">
              <a:lnSpc>
                <a:spcPct val="95000"/>
              </a:lnSpc>
            </a:pPr>
            <a:r>
              <a:rPr lang="en-GB" sz="1600" i="1" dirty="0">
                <a:solidFill>
                  <a:schemeClr val="bg1"/>
                </a:solidFill>
                <a:latin typeface="Calibri" panose="020F0502020204030204" pitchFamily="34" charset="0"/>
              </a:rPr>
              <a:t>Opportunities</a:t>
            </a:r>
            <a:endParaRPr lang="en-GB" sz="1600" dirty="0">
              <a:solidFill>
                <a:schemeClr val="bg1"/>
              </a:solidFill>
              <a:latin typeface="Calibri" panose="020F0502020204030204" pitchFamily="34" charset="0"/>
            </a:endParaRPr>
          </a:p>
          <a:p>
            <a:pPr algn="r">
              <a:lnSpc>
                <a:spcPct val="95000"/>
              </a:lnSpc>
            </a:pPr>
            <a:r>
              <a:rPr lang="en-GB" sz="1600" i="1" dirty="0">
                <a:solidFill>
                  <a:schemeClr val="bg1"/>
                </a:solidFill>
                <a:latin typeface="Calibri" panose="020F0502020204030204" pitchFamily="34" charset="0"/>
              </a:rPr>
              <a:t>Results</a:t>
            </a:r>
            <a:endParaRPr lang="en-GB" sz="1600" dirty="0">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1218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477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8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4" indent="-228588" algn="l" defTabSz="91435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0" indent="-228588" algn="l" defTabSz="91435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6"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1"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67"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3"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19"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95"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69008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5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8" indent="-228588" algn="l" defTabSz="91435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4" indent="-228588" algn="l" defTabSz="91435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0" indent="-228588" algn="l" defTabSz="91435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16"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1"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67"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43"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19"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95" indent="-228588" algn="l" defTabSz="91435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2" rtl="0" eaLnBrk="1" latinLnBrk="0" hangingPunct="1">
        <a:defRPr sz="1800" kern="1200">
          <a:solidFill>
            <a:schemeClr val="tx1"/>
          </a:solidFill>
          <a:latin typeface="+mn-lt"/>
          <a:ea typeface="+mn-ea"/>
          <a:cs typeface="+mn-cs"/>
        </a:defRPr>
      </a:lvl1pPr>
      <a:lvl2pPr marL="457176" algn="l" defTabSz="914352" rtl="0" eaLnBrk="1" latinLnBrk="0" hangingPunct="1">
        <a:defRPr sz="1800" kern="1200">
          <a:solidFill>
            <a:schemeClr val="tx1"/>
          </a:solidFill>
          <a:latin typeface="+mn-lt"/>
          <a:ea typeface="+mn-ea"/>
          <a:cs typeface="+mn-cs"/>
        </a:defRPr>
      </a:lvl2pPr>
      <a:lvl3pPr marL="914352" algn="l" defTabSz="914352" rtl="0" eaLnBrk="1" latinLnBrk="0" hangingPunct="1">
        <a:defRPr sz="1800" kern="1200">
          <a:solidFill>
            <a:schemeClr val="tx1"/>
          </a:solidFill>
          <a:latin typeface="+mn-lt"/>
          <a:ea typeface="+mn-ea"/>
          <a:cs typeface="+mn-cs"/>
        </a:defRPr>
      </a:lvl3pPr>
      <a:lvl4pPr marL="1371528" algn="l" defTabSz="914352" rtl="0" eaLnBrk="1" latinLnBrk="0" hangingPunct="1">
        <a:defRPr sz="1800" kern="1200">
          <a:solidFill>
            <a:schemeClr val="tx1"/>
          </a:solidFill>
          <a:latin typeface="+mn-lt"/>
          <a:ea typeface="+mn-ea"/>
          <a:cs typeface="+mn-cs"/>
        </a:defRPr>
      </a:lvl4pPr>
      <a:lvl5pPr marL="1828703" algn="l" defTabSz="914352" rtl="0" eaLnBrk="1" latinLnBrk="0" hangingPunct="1">
        <a:defRPr sz="1800" kern="1200">
          <a:solidFill>
            <a:schemeClr val="tx1"/>
          </a:solidFill>
          <a:latin typeface="+mn-lt"/>
          <a:ea typeface="+mn-ea"/>
          <a:cs typeface="+mn-cs"/>
        </a:defRPr>
      </a:lvl5pPr>
      <a:lvl6pPr marL="2285879" algn="l" defTabSz="914352" rtl="0" eaLnBrk="1" latinLnBrk="0" hangingPunct="1">
        <a:defRPr sz="1800" kern="1200">
          <a:solidFill>
            <a:schemeClr val="tx1"/>
          </a:solidFill>
          <a:latin typeface="+mn-lt"/>
          <a:ea typeface="+mn-ea"/>
          <a:cs typeface="+mn-cs"/>
        </a:defRPr>
      </a:lvl6pPr>
      <a:lvl7pPr marL="2743055" algn="l" defTabSz="914352" rtl="0" eaLnBrk="1" latinLnBrk="0" hangingPunct="1">
        <a:defRPr sz="1800" kern="1200">
          <a:solidFill>
            <a:schemeClr val="tx1"/>
          </a:solidFill>
          <a:latin typeface="+mn-lt"/>
          <a:ea typeface="+mn-ea"/>
          <a:cs typeface="+mn-cs"/>
        </a:defRPr>
      </a:lvl7pPr>
      <a:lvl8pPr marL="3200231" algn="l" defTabSz="914352" rtl="0" eaLnBrk="1" latinLnBrk="0" hangingPunct="1">
        <a:defRPr sz="1800" kern="1200">
          <a:solidFill>
            <a:schemeClr val="tx1"/>
          </a:solidFill>
          <a:latin typeface="+mn-lt"/>
          <a:ea typeface="+mn-ea"/>
          <a:cs typeface="+mn-cs"/>
        </a:defRPr>
      </a:lvl8pPr>
      <a:lvl9pPr marL="3657407" algn="l" defTabSz="91435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445396"/>
      </p:ext>
    </p:extLst>
  </p:cSld>
  <p:clrMap bg1="lt1" tx1="dk1" bg2="lt2" tx2="dk2" accent1="accent1" accent2="accent2" accent3="accent3" accent4="accent4" accent5="accent5" accent6="accent6" hlink="hlink" folHlink="folHlink"/>
  <p:sldLayoutIdLst>
    <p:sldLayoutId id="2147483682" r:id="rId1"/>
    <p:sldLayoutId id="214748368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112543"/>
      </p:ext>
    </p:extLst>
  </p:cSld>
  <p:clrMap bg1="lt1" tx1="dk1" bg2="lt2" tx2="dk2" accent1="accent1" accent2="accent2" accent3="accent3" accent4="accent4" accent5="accent5" accent6="accent6" hlink="hlink" folHlink="folHlink"/>
  <p:sldLayoutIdLst>
    <p:sldLayoutId id="2147483685" r:id="rId1"/>
    <p:sldLayoutId id="2147483686"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ktbooks.kepner-tregoe.com/" TargetMode="External"/><Relationship Id="rId2" Type="http://schemas.openxmlformats.org/officeDocument/2006/relationships/hyperlink" Target="https://vimeo.com/891220793/d42453a22c?share=copy"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04EB8A-72BE-4053-B0B8-DFCAD6763DD8}"/>
              </a:ext>
            </a:extLst>
          </p:cNvPr>
          <p:cNvSpPr>
            <a:spLocks noGrp="1"/>
          </p:cNvSpPr>
          <p:nvPr>
            <p:ph type="body" sz="quarter" idx="11"/>
          </p:nvPr>
        </p:nvSpPr>
        <p:spPr>
          <a:solidFill>
            <a:schemeClr val="tx1"/>
          </a:solidFill>
        </p:spPr>
        <p:txBody>
          <a:bodyPr/>
          <a:lstStyle/>
          <a:p>
            <a:r>
              <a:rPr lang="en-US" dirty="0"/>
              <a:t>Digital Materials – Welcome to KT Books</a:t>
            </a:r>
          </a:p>
        </p:txBody>
      </p:sp>
      <p:sp>
        <p:nvSpPr>
          <p:cNvPr id="2" name="TextBox 1">
            <a:extLst>
              <a:ext uri="{FF2B5EF4-FFF2-40B4-BE49-F238E27FC236}">
                <a16:creationId xmlns:a16="http://schemas.microsoft.com/office/drawing/2014/main" id="{16CDCB96-CBB6-4820-805C-9E9D5FF5A61D}"/>
              </a:ext>
            </a:extLst>
          </p:cNvPr>
          <p:cNvSpPr txBox="1"/>
          <p:nvPr/>
        </p:nvSpPr>
        <p:spPr>
          <a:xfrm>
            <a:off x="184404" y="3541300"/>
            <a:ext cx="7259780" cy="1097673"/>
          </a:xfrm>
          <a:prstGeom prst="rect">
            <a:avLst/>
          </a:prstGeom>
          <a:noFill/>
        </p:spPr>
        <p:txBody>
          <a:bodyPr wrap="square" rtlCol="0">
            <a:spAutoFit/>
          </a:bodyPr>
          <a:lstStyle/>
          <a:p>
            <a:pPr marL="380990" indent="-380990">
              <a:spcAft>
                <a:spcPts val="2400"/>
              </a:spcAft>
              <a:buFont typeface="Arial" panose="020B0604020202020204" pitchFamily="34" charset="0"/>
              <a:buChar char="•"/>
            </a:pPr>
            <a:r>
              <a:rPr lang="en-US" sz="2400" dirty="0">
                <a:solidFill>
                  <a:schemeClr val="tx2"/>
                </a:solidFill>
                <a:hlinkClick r:id="rId2"/>
              </a:rPr>
              <a:t>KT Books Video</a:t>
            </a:r>
            <a:endParaRPr lang="en-US" sz="2400" dirty="0">
              <a:solidFill>
                <a:schemeClr val="tx2"/>
              </a:solidFill>
            </a:endParaRPr>
          </a:p>
          <a:p>
            <a:pPr algn="ctr"/>
            <a:endParaRPr lang="en-US" sz="2133" dirty="0">
              <a:solidFill>
                <a:schemeClr val="bg2">
                  <a:lumMod val="10000"/>
                </a:schemeClr>
              </a:solidFill>
            </a:endParaRPr>
          </a:p>
        </p:txBody>
      </p:sp>
      <p:sp>
        <p:nvSpPr>
          <p:cNvPr id="3" name="TextBox 2">
            <a:extLst>
              <a:ext uri="{FF2B5EF4-FFF2-40B4-BE49-F238E27FC236}">
                <a16:creationId xmlns:a16="http://schemas.microsoft.com/office/drawing/2014/main" id="{86FC7F78-1353-C7A5-40D4-DB8651B830B8}"/>
              </a:ext>
            </a:extLst>
          </p:cNvPr>
          <p:cNvSpPr txBox="1"/>
          <p:nvPr/>
        </p:nvSpPr>
        <p:spPr>
          <a:xfrm>
            <a:off x="156864" y="1200150"/>
            <a:ext cx="6275438" cy="2308324"/>
          </a:xfrm>
          <a:prstGeom prst="rect">
            <a:avLst/>
          </a:prstGeom>
          <a:noFill/>
        </p:spPr>
        <p:txBody>
          <a:bodyPr wrap="square" rtlCol="0">
            <a:spAutoFit/>
          </a:bodyPr>
          <a:lstStyle/>
          <a:p>
            <a:pPr marL="285750" indent="-285750">
              <a:buFont typeface="Arial" panose="020B0604020202020204" pitchFamily="34" charset="0"/>
              <a:buChar char="•"/>
            </a:pPr>
            <a:r>
              <a:rPr lang="en-US" dirty="0"/>
              <a:t>Go to </a:t>
            </a:r>
            <a:r>
              <a:rPr lang="en-US" dirty="0">
                <a:hlinkClick r:id="rId3"/>
              </a:rPr>
              <a:t>https://ktbooks.kepner-tregoe.com</a:t>
            </a:r>
            <a:endParaRPr lang="en-US" dirty="0"/>
          </a:p>
          <a:p>
            <a:pPr marL="285750" indent="-285750">
              <a:buFont typeface="Arial" panose="020B0604020202020204" pitchFamily="34" charset="0"/>
              <a:buChar char="•"/>
            </a:pPr>
            <a:r>
              <a:rPr lang="en-US" dirty="0"/>
              <a:t>Click Access Code</a:t>
            </a:r>
          </a:p>
          <a:p>
            <a:pPr marL="285750" indent="-285750">
              <a:buFont typeface="Arial" panose="020B0604020202020204" pitchFamily="34" charset="0"/>
              <a:buChar char="•"/>
            </a:pPr>
            <a:r>
              <a:rPr lang="en-US" dirty="0"/>
              <a:t>Enter your access code and click Create New Account</a:t>
            </a:r>
          </a:p>
          <a:p>
            <a:pPr marL="285750" indent="-285750">
              <a:buFont typeface="Arial" panose="020B0604020202020204" pitchFamily="34" charset="0"/>
              <a:buChar char="•"/>
            </a:pPr>
            <a:r>
              <a:rPr lang="en-US" dirty="0"/>
              <a:t>Follow </a:t>
            </a:r>
            <a:r>
              <a:rPr lang="en-US"/>
              <a:t>the prompts </a:t>
            </a:r>
            <a:r>
              <a:rPr lang="en-US" dirty="0"/>
              <a:t>to create your account</a:t>
            </a:r>
          </a:p>
          <a:p>
            <a:pPr marL="285750" indent="-285750">
              <a:buFont typeface="Arial" panose="020B0604020202020204" pitchFamily="34" charset="0"/>
              <a:buChar char="•"/>
            </a:pPr>
            <a:endParaRPr lang="en-US" dirty="0"/>
          </a:p>
          <a:p>
            <a:r>
              <a:rPr lang="en-US" dirty="0"/>
              <a:t>NOTE: You must register with your Company Email address;</a:t>
            </a:r>
          </a:p>
          <a:p>
            <a:r>
              <a:rPr lang="en-US" dirty="0"/>
              <a:t>Personal email addresses are prohibited</a:t>
            </a:r>
          </a:p>
          <a:p>
            <a:pPr marL="228600" indent="-228600">
              <a:buFont typeface="+mj-lt"/>
              <a:buAutoNum type="arabicPeriod"/>
            </a:pPr>
            <a:endParaRPr lang="en-US" dirty="0"/>
          </a:p>
        </p:txBody>
      </p:sp>
      <p:grpSp>
        <p:nvGrpSpPr>
          <p:cNvPr id="5" name="Group 4">
            <a:extLst>
              <a:ext uri="{FF2B5EF4-FFF2-40B4-BE49-F238E27FC236}">
                <a16:creationId xmlns:a16="http://schemas.microsoft.com/office/drawing/2014/main" id="{0C7102EF-AA25-E490-DFF6-ABBDFE51F010}"/>
              </a:ext>
            </a:extLst>
          </p:cNvPr>
          <p:cNvGrpSpPr/>
          <p:nvPr/>
        </p:nvGrpSpPr>
        <p:grpSpPr>
          <a:xfrm>
            <a:off x="6096000" y="1191021"/>
            <a:ext cx="4355674" cy="2434471"/>
            <a:chOff x="372979" y="1830702"/>
            <a:chExt cx="4728411" cy="2741298"/>
          </a:xfrm>
        </p:grpSpPr>
        <p:pic>
          <p:nvPicPr>
            <p:cNvPr id="6" name="Picture 5">
              <a:extLst>
                <a:ext uri="{FF2B5EF4-FFF2-40B4-BE49-F238E27FC236}">
                  <a16:creationId xmlns:a16="http://schemas.microsoft.com/office/drawing/2014/main" id="{5B20F296-69A6-A31E-26EA-A3B0C9C7F2B4}"/>
                </a:ext>
              </a:extLst>
            </p:cNvPr>
            <p:cNvPicPr>
              <a:picLocks noChangeAspect="1"/>
            </p:cNvPicPr>
            <p:nvPr/>
          </p:nvPicPr>
          <p:blipFill>
            <a:blip r:embed="rId4"/>
            <a:stretch>
              <a:fillRect/>
            </a:stretch>
          </p:blipFill>
          <p:spPr>
            <a:xfrm>
              <a:off x="372979" y="1830702"/>
              <a:ext cx="4728411" cy="2741298"/>
            </a:xfrm>
            <a:prstGeom prst="rect">
              <a:avLst/>
            </a:prstGeom>
          </p:spPr>
        </p:pic>
        <p:sp>
          <p:nvSpPr>
            <p:cNvPr id="8" name="Rectangle 7">
              <a:extLst>
                <a:ext uri="{FF2B5EF4-FFF2-40B4-BE49-F238E27FC236}">
                  <a16:creationId xmlns:a16="http://schemas.microsoft.com/office/drawing/2014/main" id="{C30AD95B-EC4B-F94D-4F9B-36E6AF8054F9}"/>
                </a:ext>
              </a:extLst>
            </p:cNvPr>
            <p:cNvSpPr/>
            <p:nvPr/>
          </p:nvSpPr>
          <p:spPr>
            <a:xfrm>
              <a:off x="4166419" y="3134032"/>
              <a:ext cx="471949" cy="162233"/>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EA2D71D-6B2A-D532-068B-EB508EB038AE}"/>
                </a:ext>
              </a:extLst>
            </p:cNvPr>
            <p:cNvSpPr/>
            <p:nvPr/>
          </p:nvSpPr>
          <p:spPr>
            <a:xfrm>
              <a:off x="3701845" y="3392129"/>
              <a:ext cx="471949" cy="457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013E01-6064-5CEC-553E-DA21A0162705}"/>
                </a:ext>
              </a:extLst>
            </p:cNvPr>
            <p:cNvSpPr/>
            <p:nvPr/>
          </p:nvSpPr>
          <p:spPr>
            <a:xfrm>
              <a:off x="3610897" y="3533712"/>
              <a:ext cx="1278193" cy="2492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C481D585-B3F2-4CF7-033D-57FB32475D44}"/>
              </a:ext>
            </a:extLst>
          </p:cNvPr>
          <p:cNvSpPr txBox="1"/>
          <p:nvPr/>
        </p:nvSpPr>
        <p:spPr>
          <a:xfrm>
            <a:off x="5595202" y="1265628"/>
            <a:ext cx="6275438" cy="369332"/>
          </a:xfrm>
          <a:prstGeom prst="rect">
            <a:avLst/>
          </a:prstGeom>
          <a:noFill/>
        </p:spPr>
        <p:txBody>
          <a:bodyPr wrap="square" rtlCol="0">
            <a:spAutoFit/>
          </a:bodyPr>
          <a:lstStyle/>
          <a:p>
            <a:pPr marL="228600" indent="-228600">
              <a:buFont typeface="+mj-lt"/>
              <a:buAutoNum type="arabicPeriod" startAt="4"/>
            </a:pPr>
            <a:endParaRPr lang="en-US" dirty="0"/>
          </a:p>
        </p:txBody>
      </p:sp>
      <p:grpSp>
        <p:nvGrpSpPr>
          <p:cNvPr id="12" name="Group 11">
            <a:extLst>
              <a:ext uri="{FF2B5EF4-FFF2-40B4-BE49-F238E27FC236}">
                <a16:creationId xmlns:a16="http://schemas.microsoft.com/office/drawing/2014/main" id="{EF4707A6-3C67-AE4E-2AF0-14C031A894E1}"/>
              </a:ext>
            </a:extLst>
          </p:cNvPr>
          <p:cNvGrpSpPr/>
          <p:nvPr/>
        </p:nvGrpSpPr>
        <p:grpSpPr>
          <a:xfrm>
            <a:off x="6195971" y="3634621"/>
            <a:ext cx="3829181" cy="2912996"/>
            <a:chOff x="322491" y="4600754"/>
            <a:chExt cx="3829181" cy="2912996"/>
          </a:xfrm>
        </p:grpSpPr>
        <p:pic>
          <p:nvPicPr>
            <p:cNvPr id="13" name="Picture 12">
              <a:extLst>
                <a:ext uri="{FF2B5EF4-FFF2-40B4-BE49-F238E27FC236}">
                  <a16:creationId xmlns:a16="http://schemas.microsoft.com/office/drawing/2014/main" id="{E38FCD17-6834-3CA1-89C8-8E3DB397D57D}"/>
                </a:ext>
              </a:extLst>
            </p:cNvPr>
            <p:cNvPicPr>
              <a:picLocks noChangeAspect="1"/>
            </p:cNvPicPr>
            <p:nvPr/>
          </p:nvPicPr>
          <p:blipFill>
            <a:blip r:embed="rId5"/>
            <a:stretch>
              <a:fillRect/>
            </a:stretch>
          </p:blipFill>
          <p:spPr>
            <a:xfrm>
              <a:off x="322491" y="4600754"/>
              <a:ext cx="3829181" cy="2912996"/>
            </a:xfrm>
            <a:prstGeom prst="rect">
              <a:avLst/>
            </a:prstGeom>
          </p:spPr>
        </p:pic>
        <p:sp>
          <p:nvSpPr>
            <p:cNvPr id="14" name="Rectangle 13">
              <a:extLst>
                <a:ext uri="{FF2B5EF4-FFF2-40B4-BE49-F238E27FC236}">
                  <a16:creationId xmlns:a16="http://schemas.microsoft.com/office/drawing/2014/main" id="{C85F0AF1-F4A5-FCA9-6374-B55EC352614E}"/>
                </a:ext>
              </a:extLst>
            </p:cNvPr>
            <p:cNvSpPr/>
            <p:nvPr/>
          </p:nvSpPr>
          <p:spPr>
            <a:xfrm>
              <a:off x="1270820" y="5119235"/>
              <a:ext cx="2475270" cy="156915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951313-3786-B294-4B3D-3DA33C74D678}"/>
                </a:ext>
              </a:extLst>
            </p:cNvPr>
            <p:cNvSpPr/>
            <p:nvPr/>
          </p:nvSpPr>
          <p:spPr>
            <a:xfrm>
              <a:off x="1436870" y="6727198"/>
              <a:ext cx="133834" cy="249249"/>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39EB1F-1AA7-4D41-611A-7B9EC0E7B9B2}"/>
                </a:ext>
              </a:extLst>
            </p:cNvPr>
            <p:cNvSpPr/>
            <p:nvPr/>
          </p:nvSpPr>
          <p:spPr>
            <a:xfrm>
              <a:off x="2938746" y="7034981"/>
              <a:ext cx="807343" cy="3613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871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404EB8A-72BE-4053-B0B8-DFCAD6763DD8}"/>
              </a:ext>
            </a:extLst>
          </p:cNvPr>
          <p:cNvSpPr>
            <a:spLocks noGrp="1"/>
          </p:cNvSpPr>
          <p:nvPr>
            <p:ph type="body" sz="quarter" idx="11"/>
          </p:nvPr>
        </p:nvSpPr>
        <p:spPr>
          <a:solidFill>
            <a:schemeClr val="tx1"/>
          </a:solidFill>
        </p:spPr>
        <p:txBody>
          <a:bodyPr/>
          <a:lstStyle/>
          <a:p>
            <a:r>
              <a:rPr lang="en-US" dirty="0"/>
              <a:t>KT Books FAQ</a:t>
            </a:r>
          </a:p>
        </p:txBody>
      </p:sp>
      <p:sp>
        <p:nvSpPr>
          <p:cNvPr id="2" name="TextBox 1">
            <a:extLst>
              <a:ext uri="{FF2B5EF4-FFF2-40B4-BE49-F238E27FC236}">
                <a16:creationId xmlns:a16="http://schemas.microsoft.com/office/drawing/2014/main" id="{AA1D8EAB-36EF-FFDA-C76B-D160321FBAC4}"/>
              </a:ext>
            </a:extLst>
          </p:cNvPr>
          <p:cNvSpPr txBox="1"/>
          <p:nvPr/>
        </p:nvSpPr>
        <p:spPr>
          <a:xfrm>
            <a:off x="352340" y="1189249"/>
            <a:ext cx="11839661" cy="5101461"/>
          </a:xfrm>
          <a:prstGeom prst="rect">
            <a:avLst/>
          </a:prstGeom>
          <a:noFill/>
        </p:spPr>
        <p:txBody>
          <a:bodyPr wrap="square" rtlCol="0">
            <a:spAutoFit/>
          </a:bodyPr>
          <a:lstStyle/>
          <a:p>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How l</a:t>
            </a:r>
            <a:r>
              <a:rPr lang="en-US" b="1" dirty="0"/>
              <a:t>ong can I access my books on the KT Books platform?</a:t>
            </a:r>
          </a:p>
          <a:p>
            <a:endParaRPr lang="en-US" sz="1050" b="1" dirty="0"/>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Once you open a book, you will have access to all books on your shelf for 90 days. You will have the option to print (to paper or PDF) each book once during the 90-day period. Both will have a watermark identifying the user and stating that reproduction or distribution is prohibited. Which will allow you to still reference your materials after your account access has expired.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Can I print my books?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Yes. You will have the option to print (to paper or PDF) each book once during the 90-day period. Both will have a watermark identifying the user and stating that reproduction or distribution is prohibited. Which will allow you to still reference your materials after your account access has expired.</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Will my notes and highlights that I made in the book be printed?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any notes or highlights you make in the book will be not printed in the paper or PDF copy. If you want to retain your notes we suggest you make them in another program such as Word</a:t>
            </a:r>
            <a:r>
              <a:rPr lang="en-US" kern="100" dirty="0">
                <a:latin typeface="Calibri" panose="020F0502020204030204" pitchFamily="34" charset="0"/>
                <a:ea typeface="Calibri" panose="020F0502020204030204" pitchFamily="34" charset="0"/>
                <a:cs typeface="Times New Roman" panose="02020603050405020304" pitchFamily="18" charset="0"/>
              </a:rPr>
              <a:t> or print a paper copy of materials to write/highlight 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9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itle slide">
  <a:themeElements>
    <a:clrScheme name="Kepner Tregoe">
      <a:dk1>
        <a:srgbClr val="002C5B"/>
      </a:dk1>
      <a:lt1>
        <a:srgbClr val="FFFFFF"/>
      </a:lt1>
      <a:dk2>
        <a:srgbClr val="000000"/>
      </a:dk2>
      <a:lt2>
        <a:srgbClr val="FFFFFF"/>
      </a:lt2>
      <a:accent1>
        <a:srgbClr val="009CDE"/>
      </a:accent1>
      <a:accent2>
        <a:srgbClr val="E03C31"/>
      </a:accent2>
      <a:accent3>
        <a:srgbClr val="A4D65E"/>
      </a:accent3>
      <a:accent4>
        <a:srgbClr val="F3E600"/>
      </a:accent4>
      <a:accent5>
        <a:srgbClr val="F68D2E"/>
      </a:accent5>
      <a:accent6>
        <a:srgbClr val="0057B7"/>
      </a:accent6>
      <a:hlink>
        <a:srgbClr val="0057B7"/>
      </a:hlink>
      <a:folHlink>
        <a:srgbClr val="9F4587"/>
      </a:folHlink>
    </a:clrScheme>
    <a:fontScheme name="Другая 2">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97935D3-4120-4F6A-B788-372FD0F7D7C3}" vid="{B33272D7-C100-431C-9C59-1465217455C9}"/>
    </a:ext>
  </a:extLst>
</a:theme>
</file>

<file path=ppt/theme/theme2.xml><?xml version="1.0" encoding="utf-8"?>
<a:theme xmlns:a="http://schemas.openxmlformats.org/drawingml/2006/main" name="1_Custom Design">
  <a:themeElements>
    <a:clrScheme name="Kepner Tregoe">
      <a:dk1>
        <a:srgbClr val="002C5B"/>
      </a:dk1>
      <a:lt1>
        <a:srgbClr val="FFFFFF"/>
      </a:lt1>
      <a:dk2>
        <a:srgbClr val="000000"/>
      </a:dk2>
      <a:lt2>
        <a:srgbClr val="FFFFFF"/>
      </a:lt2>
      <a:accent1>
        <a:srgbClr val="009CDE"/>
      </a:accent1>
      <a:accent2>
        <a:srgbClr val="E03C31"/>
      </a:accent2>
      <a:accent3>
        <a:srgbClr val="A4D65E"/>
      </a:accent3>
      <a:accent4>
        <a:srgbClr val="F3E600"/>
      </a:accent4>
      <a:accent5>
        <a:srgbClr val="F68D2E"/>
      </a:accent5>
      <a:accent6>
        <a:srgbClr val="0057B7"/>
      </a:accent6>
      <a:hlink>
        <a:srgbClr val="0057B7"/>
      </a:hlink>
      <a:folHlink>
        <a:srgbClr val="9F4587"/>
      </a:folHlink>
    </a:clrScheme>
    <a:fontScheme name="KT">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97935D3-4120-4F6A-B788-372FD0F7D7C3}" vid="{3F4FC491-83F7-4D62-959E-42F25B1794BE}"/>
    </a:ext>
  </a:extLst>
</a:theme>
</file>

<file path=ppt/theme/theme3.xml><?xml version="1.0" encoding="utf-8"?>
<a:theme xmlns:a="http://schemas.openxmlformats.org/drawingml/2006/main" name="Custom Design">
  <a:themeElements>
    <a:clrScheme name="Kepner Tregoe">
      <a:dk1>
        <a:srgbClr val="002C5B"/>
      </a:dk1>
      <a:lt1>
        <a:srgbClr val="FFFFFF"/>
      </a:lt1>
      <a:dk2>
        <a:srgbClr val="0057B7"/>
      </a:dk2>
      <a:lt2>
        <a:srgbClr val="FFFFFF"/>
      </a:lt2>
      <a:accent1>
        <a:srgbClr val="009CDE"/>
      </a:accent1>
      <a:accent2>
        <a:srgbClr val="E03C31"/>
      </a:accent2>
      <a:accent3>
        <a:srgbClr val="A4D65E"/>
      </a:accent3>
      <a:accent4>
        <a:srgbClr val="F3E600"/>
      </a:accent4>
      <a:accent5>
        <a:srgbClr val="F68D2E"/>
      </a:accent5>
      <a:accent6>
        <a:srgbClr val="70AD47"/>
      </a:accent6>
      <a:hlink>
        <a:srgbClr val="0057B7"/>
      </a:hlink>
      <a:folHlink>
        <a:srgbClr val="9F4587"/>
      </a:folHlink>
    </a:clrScheme>
    <a:fontScheme name="Другая 2">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 Template" id="{698C462D-5C1F-4A91-B0DC-DB723455CB0D}" vid="{57A16DE2-D0AE-46B3-B1BF-EF089F3F9572}"/>
    </a:ext>
  </a:extLst>
</a:theme>
</file>

<file path=ppt/theme/theme4.xml><?xml version="1.0" encoding="utf-8"?>
<a:theme xmlns:a="http://schemas.openxmlformats.org/drawingml/2006/main" name="6_Custom Design">
  <a:themeElements>
    <a:clrScheme name="Kepner Tregoe">
      <a:dk1>
        <a:srgbClr val="002C5B"/>
      </a:dk1>
      <a:lt1>
        <a:srgbClr val="FFFFFF"/>
      </a:lt1>
      <a:dk2>
        <a:srgbClr val="000000"/>
      </a:dk2>
      <a:lt2>
        <a:srgbClr val="FFFFFF"/>
      </a:lt2>
      <a:accent1>
        <a:srgbClr val="009CDE"/>
      </a:accent1>
      <a:accent2>
        <a:srgbClr val="E03C31"/>
      </a:accent2>
      <a:accent3>
        <a:srgbClr val="A4D65E"/>
      </a:accent3>
      <a:accent4>
        <a:srgbClr val="F3E600"/>
      </a:accent4>
      <a:accent5>
        <a:srgbClr val="F68D2E"/>
      </a:accent5>
      <a:accent6>
        <a:srgbClr val="0057B7"/>
      </a:accent6>
      <a:hlink>
        <a:srgbClr val="0057B7"/>
      </a:hlink>
      <a:folHlink>
        <a:srgbClr val="9F4587"/>
      </a:folHlink>
    </a:clrScheme>
    <a:fontScheme name="Другая 2">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T Template" id="{698C462D-5C1F-4A91-B0DC-DB723455CB0D}" vid="{57A16DE2-D0AE-46B3-B1BF-EF089F3F957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8169CD2C84C34582602C632ED4EF6D" ma:contentTypeVersion="39" ma:contentTypeDescription="" ma:contentTypeScope="" ma:versionID="379dfe72fdf6a213a464786053517af1">
  <xsd:schema xmlns:xsd="http://www.w3.org/2001/XMLSchema" xmlns:xs="http://www.w3.org/2001/XMLSchema" xmlns:p="http://schemas.microsoft.com/office/2006/metadata/properties" xmlns:ns2="6f892f48-e3f8-40e0-8263-6d0656d34525" xmlns:ns3="c4681b26-a237-418f-96f4-a4902c6ccddd" targetNamespace="http://schemas.microsoft.com/office/2006/metadata/properties" ma:root="true" ma:fieldsID="0a3e7385b0ad8d3b17666dab9466192d" ns2:_="" ns3:_="">
    <xsd:import namespace="6f892f48-e3f8-40e0-8263-6d0656d34525"/>
    <xsd:import namespace="c4681b26-a237-418f-96f4-a4902c6ccdd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element ref="ns2:Date_x0020_and_x0020_tim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92f48-e3f8-40e0-8263-6d0656d345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Date_x0020_and_x0020_time" ma:index="21" nillable="true" ma:displayName="Date and time" ma:format="DateOnly" ma:internalName="Date_x0020_and_x0020_tim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98e7d67-c60c-4e7b-b258-8561d726e59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681b26-a237-418f-96f4-a4902c6ccdd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a04625a3-4d7c-4b64-aad4-e93eb7c2263f}" ma:internalName="TaxCatchAll" ma:showField="CatchAllData" ma:web="c4681b26-a237-418f-96f4-a4902c6ccd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ate_x0020_and_x0020_time xmlns="6f892f48-e3f8-40e0-8263-6d0656d34525" xsi:nil="true"/>
    <TaxCatchAll xmlns="c4681b26-a237-418f-96f4-a4902c6ccddd" xsi:nil="true"/>
    <lcf76f155ced4ddcb4097134ff3c332f xmlns="6f892f48-e3f8-40e0-8263-6d0656d34525">
      <Terms xmlns="http://schemas.microsoft.com/office/infopath/2007/PartnerControls"/>
    </lcf76f155ced4ddcb4097134ff3c332f>
  </documentManagement>
</p:properties>
</file>

<file path=customXml/item3.xml><?xml version="1.0" encoding="utf-8"?>
<?mso-contentType ?>
<FormTemplates xmlns="http://schemas.microsoft.com/sharepoint/v3/contenttype/forms"/>
</file>

<file path=customXml/itemProps1.xml><?xml version="1.0" encoding="utf-8"?>
<ds:datastoreItem xmlns:ds="http://schemas.openxmlformats.org/officeDocument/2006/customXml" ds:itemID="{BE2D48BB-C0CE-4166-BF52-1C55519AF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92f48-e3f8-40e0-8263-6d0656d34525"/>
    <ds:schemaRef ds:uri="c4681b26-a237-418f-96f4-a4902c6ccd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E8333B8-E8A1-4DB0-A681-CC4BB2B37218}">
  <ds:schemaRefs>
    <ds:schemaRef ds:uri="http://purl.org/dc/elements/1.1/"/>
    <ds:schemaRef ds:uri="http://schemas.openxmlformats.org/package/2006/metadata/core-properties"/>
    <ds:schemaRef ds:uri="http://purl.org/dc/terms/"/>
    <ds:schemaRef ds:uri="http://schemas.microsoft.com/office/infopath/2007/PartnerControls"/>
    <ds:schemaRef ds:uri="c4681b26-a237-418f-96f4-a4902c6ccddd"/>
    <ds:schemaRef ds:uri="http://schemas.microsoft.com/office/2006/documentManagement/types"/>
    <ds:schemaRef ds:uri="http://schemas.microsoft.com/office/2006/metadata/properties"/>
    <ds:schemaRef ds:uri="6f892f48-e3f8-40e0-8263-6d0656d34525"/>
    <ds:schemaRef ds:uri="http://www.w3.org/XML/1998/namespace"/>
    <ds:schemaRef ds:uri="http://purl.org/dc/dcmitype/"/>
  </ds:schemaRefs>
</ds:datastoreItem>
</file>

<file path=customXml/itemProps3.xml><?xml version="1.0" encoding="utf-8"?>
<ds:datastoreItem xmlns:ds="http://schemas.openxmlformats.org/officeDocument/2006/customXml" ds:itemID="{F151D4C6-A5C7-4F22-B685-0D91CE2676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9570</TotalTime>
  <Words>274</Words>
  <Application>Microsoft Office PowerPoint</Application>
  <PresentationFormat>Widescreen</PresentationFormat>
  <Paragraphs>20</Paragraphs>
  <Slides>2</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vt:i4>
      </vt:variant>
    </vt:vector>
  </HeadingPairs>
  <TitlesOfParts>
    <vt:vector size="9" baseType="lpstr">
      <vt:lpstr>Arial</vt:lpstr>
      <vt:lpstr>Calibri</vt:lpstr>
      <vt:lpstr>Calibri Bold</vt:lpstr>
      <vt:lpstr>1_Title slide</vt:lpstr>
      <vt:lpstr>1_Custom Design</vt:lpstr>
      <vt:lpstr>Custom Design</vt:lpstr>
      <vt:lpstr>6_Custom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Stottler, Wayne</dc:creator>
  <cp:lastModifiedBy>Anticic, Kate</cp:lastModifiedBy>
  <cp:revision>13</cp:revision>
  <dcterms:created xsi:type="dcterms:W3CDTF">2022-08-29T18:24:45Z</dcterms:created>
  <dcterms:modified xsi:type="dcterms:W3CDTF">2023-12-22T13:41:37Z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0x010100078169CD2C84C34582602C632ED4EF6D</vt:lpwstr>
  </property>
  <property fmtid="{D5CDD505-2E9C-101B-9397-08002B2CF9AE}" pid="3" name="MediaServiceImageTags">
    <vt:lpwstr/>
  </property>
</Properties>
</file>