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703" r:id="rId2"/>
  </p:sldMasterIdLst>
  <p:notesMasterIdLst>
    <p:notesMasterId r:id="rId7"/>
  </p:notesMasterIdLst>
  <p:handoutMasterIdLst>
    <p:handoutMasterId r:id="rId8"/>
  </p:handoutMasterIdLst>
  <p:sldIdLst>
    <p:sldId id="3521" r:id="rId3"/>
    <p:sldId id="3582" r:id="rId4"/>
    <p:sldId id="3583" r:id="rId5"/>
    <p:sldId id="3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66040" autoAdjust="0"/>
  </p:normalViewPr>
  <p:slideViewPr>
    <p:cSldViewPr snapToGrid="0" snapToObjects="1">
      <p:cViewPr varScale="1">
        <p:scale>
          <a:sx n="101" d="100"/>
          <a:sy n="101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38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2FC454-740D-0C45-9CEE-6BB26A11EF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264E3-A604-5D45-9D92-4C3183A84D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C2CE-962C-114A-89C2-1EBA4E607519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E5E32-A508-A549-BDA5-94B666C861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64FF1-A05F-E548-9121-B8C606FB71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12A6-66C3-7949-81E8-2304ACD42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1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1AFD-0E95-40E9-A6CC-B54B1E3DB2F2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ECC84-FA95-4552-9E27-D91C948D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4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FAQs to review with the learners. These are the most common questions we receive about the materials.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ECC84-FA95-4552-9E27-D91C948D9A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Lastly, if the learners don’t have a ‘second screen’ such as a monitor or tablet – suggest that they use the materials and breakout room and main room in split screen view.  It might be a good idea to show them how to do this live in the session. It is easier to see and learn how than to explain with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ECC84-FA95-4552-9E27-D91C948D9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6DBC2-E897-C543-87DD-5F70AEFBF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400" y="3903785"/>
            <a:ext cx="4572000" cy="173501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1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285FE6-EE17-514D-83DB-1F25BC6077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5E8CF2B-8A13-DB48-B86F-A99BB42B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9FC4021-174C-414F-A861-ABD9A28C1E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5565" y="1031540"/>
            <a:ext cx="6020978" cy="344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72B5DBA-989A-F04A-B90F-2F44BA841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4102" y="1401801"/>
            <a:ext cx="6022441" cy="453727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buClr>
                <a:srgbClr val="A3A510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E878487-5628-084B-A05E-E869214951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7931" y="1028702"/>
            <a:ext cx="4047320" cy="49103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116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285FE6-EE17-514D-83DB-1F25BC6077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5E8CF2B-8A13-DB48-B86F-A99BB42B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9FC4021-174C-414F-A861-ABD9A28C1E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78293" y="1031540"/>
            <a:ext cx="3928249" cy="344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72B5DBA-989A-F04A-B90F-2F44BA841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7339" y="1401801"/>
            <a:ext cx="3929204" cy="453727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buClr>
                <a:srgbClr val="A3A510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E878487-5628-084B-A05E-E869214951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7930" y="1028702"/>
            <a:ext cx="6817681" cy="49103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1187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285FE6-EE17-514D-83DB-1F25BC6077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5E8CF2B-8A13-DB48-B86F-A99BB42B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75F4394E-A132-E943-8D15-32C80530AB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3996"/>
            <a:ext cx="12252960" cy="51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953-8B9D-426C-8166-160DC6927AD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BB9B-DAE1-488A-AE1A-460EC989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953-8B9D-426C-8166-160DC6927AD5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BB9B-DAE1-488A-AE1A-460EC989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E5C7C-ADDF-2E40-8E80-268C8FC5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72" y="1309816"/>
            <a:ext cx="11306904" cy="651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91458-55EC-684C-930F-3A857925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372" y="1961378"/>
            <a:ext cx="11306904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8F24371-19AD-D045-A174-4FDBC91C17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2D2823B-1E4C-A64D-A653-367B25CEA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E5C7C-ADDF-2E40-8E80-268C8FC5A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72" y="1309816"/>
            <a:ext cx="11306904" cy="651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8F24371-19AD-D045-A174-4FDBC91C17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09E62D5-273A-804E-90A5-1737C5FFF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0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Bi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ABA2E34-A3CA-E145-9140-97C9C1A9B7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864" y="1009649"/>
            <a:ext cx="1371600" cy="1208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25C88C9-512B-8443-BC9E-A5985285F1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871" y="1009652"/>
            <a:ext cx="9504458" cy="447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51A308-1E69-974C-B30D-70AD0D665E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5871" y="1456815"/>
            <a:ext cx="9504458" cy="4554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F8A5B3-C76C-8343-8CC6-6F8753FE90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8628061-A0E2-9D43-AC02-7892AF570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Bi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89F922F-843B-8048-B0E4-30BED1EDE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871" y="1009652"/>
            <a:ext cx="9513511" cy="529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93B4683-1204-5A4E-A70C-4D96D22BF6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864" y="1009650"/>
            <a:ext cx="1486417" cy="1525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61DE298-DE61-D642-A59D-950A8D8123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5871" y="1533638"/>
            <a:ext cx="9513511" cy="1895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40469CAF-13B6-5B4E-AF69-DB2AC1E6F0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5871" y="3653264"/>
            <a:ext cx="9513511" cy="529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76B0622-6BA7-634F-83CA-BC4F61D0B1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3864" y="3653262"/>
            <a:ext cx="1486417" cy="1525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AAE6F5A-6180-E04F-891C-0F4C49710E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5871" y="4177250"/>
            <a:ext cx="9513511" cy="1895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241AC3-BB01-F544-82B3-A886D8B2E32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914C56D8-E5D5-D741-881B-93ADA1E99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8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Bi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797747C-E294-F843-92B6-883C4DD8DB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9774" y="1013375"/>
            <a:ext cx="13716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8B2FB6-7098-704D-A8F3-3D23D24FCE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5285" y="2216149"/>
            <a:ext cx="2760848" cy="50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9CBA4E4-2B83-DE49-BB7A-505B8B2B18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35285" y="2717624"/>
            <a:ext cx="2760848" cy="3248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285FE6-EE17-514D-83DB-1F25BC6077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5E8CF2B-8A13-DB48-B86F-A99BB42B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41B5F90A-EDB6-2245-B98F-F62CBBA526C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4559" y="1013375"/>
            <a:ext cx="13716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2D0479A-AAD0-CD49-BF37-08BF1556F2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20070" y="2216149"/>
            <a:ext cx="2740976" cy="50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1C95EBB-CC3F-DD4C-9092-044712F89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20070" y="2717624"/>
            <a:ext cx="2740976" cy="3248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7945134B-752A-D040-A026-71CA276C69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28223" y="1013375"/>
            <a:ext cx="13716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A2820F34-E388-994F-A70D-61A7368895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23734" y="2216149"/>
            <a:ext cx="2740976" cy="50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F9B1DEEE-78F7-764E-B8E2-D7E2641C56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23734" y="2717624"/>
            <a:ext cx="2740976" cy="3248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F61DB53-75B3-FE4C-88EE-0EE36109B1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2234" y="1013375"/>
            <a:ext cx="13716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7DF8BF2-9539-F641-B815-3746E105EF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7745" y="2216149"/>
            <a:ext cx="2742862" cy="501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AA4A2D1B-E040-114A-B094-8E8AE857B9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7745" y="2717624"/>
            <a:ext cx="2742862" cy="3248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3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8F24371-19AD-D045-A174-4FDBC91C172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09E62D5-273A-804E-90A5-1737C5FFF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BB004B-724D-5448-9509-88BDA8959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373" y="4893152"/>
            <a:ext cx="3717970" cy="733806"/>
          </a:xfrm>
          <a:prstGeom prst="rect">
            <a:avLst/>
          </a:prstGeom>
        </p:spPr>
        <p:txBody>
          <a:bodyPr/>
          <a:lstStyle>
            <a:lvl1pPr algn="r"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013EB-655A-4644-9F80-7F00891569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372" y="1004938"/>
            <a:ext cx="11306904" cy="3720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743422F8-361A-5840-B56F-DAB5377036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8621" y="4893153"/>
            <a:ext cx="7559006" cy="7338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>
                <a:solidFill>
                  <a:srgbClr val="7F7F7F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9348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285FE6-EE17-514D-83DB-1F25BC6077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5E8CF2B-8A13-DB48-B86F-A99BB42B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B9C061-B781-7042-ADFE-2C2A71904AA7}"/>
              </a:ext>
            </a:extLst>
          </p:cNvPr>
          <p:cNvCxnSpPr>
            <a:cxnSpLocks/>
          </p:cNvCxnSpPr>
          <p:nvPr userDrawn="1"/>
        </p:nvCxnSpPr>
        <p:spPr>
          <a:xfrm>
            <a:off x="5348759" y="1009649"/>
            <a:ext cx="0" cy="4926077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C70D4DCE-5179-FB4D-92B5-79EA98AFA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3621" y="1009649"/>
            <a:ext cx="6047655" cy="317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Two</a:t>
            </a:r>
          </a:p>
          <a:p>
            <a:pPr lvl="0"/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EDC7680-613A-2C42-9290-A39B6C8C70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03621" y="1326931"/>
            <a:ext cx="6047655" cy="116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93503AD2-83E6-B74E-A7C5-E10F290EE9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598" y="3743929"/>
            <a:ext cx="4681513" cy="344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One</a:t>
            </a:r>
          </a:p>
          <a:p>
            <a:pPr lvl="0"/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8E08A1F-7704-3645-A67A-780AC093AD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2598" y="4088813"/>
            <a:ext cx="4681513" cy="184691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buClr>
                <a:srgbClr val="A3A510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endParaRPr lang="en-US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4EE4C6A-7361-0F4C-866B-2E449158ED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0723" y="1023417"/>
            <a:ext cx="4681497" cy="21815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58C335B5-B979-AD4A-A6D6-66492A7884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01747" y="2740404"/>
            <a:ext cx="6047655" cy="317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Three</a:t>
            </a:r>
          </a:p>
          <a:p>
            <a:pPr lvl="0"/>
            <a:endParaRPr lang="en-US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8F391454-6B1A-9F44-BC91-585E469277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01747" y="3057685"/>
            <a:ext cx="6047655" cy="1150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2000F334-8BBE-2F4D-BDBD-0814800ED27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01747" y="4454715"/>
            <a:ext cx="6047655" cy="317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Four</a:t>
            </a:r>
          </a:p>
          <a:p>
            <a:pPr lvl="0"/>
            <a:endParaRPr lang="en-US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51BF3B5E-0FCA-764D-83D6-1392D98786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01747" y="4771994"/>
            <a:ext cx="6047655" cy="116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3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T Text Slide Sapphir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285FE6-EE17-514D-83DB-1F25BC6077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4372" y="0"/>
            <a:ext cx="11306904" cy="7751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5E8CF2B-8A13-DB48-B86F-A99BB42B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84102" y="6175280"/>
            <a:ext cx="1023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66BF-94DB-7B4C-B24B-8E49824DE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5BBB2BD-B37C-644F-8BB5-2E23D01B67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339" y="1009652"/>
            <a:ext cx="6783219" cy="487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  <a:p>
            <a:pPr lvl="0"/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1620C74-C8D1-4743-A78C-3AC79482A2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339" y="1497644"/>
            <a:ext cx="6783219" cy="444142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buClr>
                <a:srgbClr val="A3A510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40673288-E1DF-1840-90C7-54EA123082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31661" y="995669"/>
            <a:ext cx="4019616" cy="494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7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8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B7051-341B-3847-BBB6-CF3960ADD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43" r:id="rId2"/>
    <p:sldLayoutId id="2147483649" r:id="rId3"/>
    <p:sldLayoutId id="2147483650" r:id="rId4"/>
    <p:sldLayoutId id="2147483651" r:id="rId5"/>
    <p:sldLayoutId id="2147483733" r:id="rId6"/>
    <p:sldLayoutId id="2147483652" r:id="rId7"/>
    <p:sldLayoutId id="2147483653" r:id="rId8"/>
    <p:sldLayoutId id="2147483739" r:id="rId9"/>
    <p:sldLayoutId id="2147483741" r:id="rId10"/>
    <p:sldLayoutId id="2147483798" r:id="rId11"/>
    <p:sldLayoutId id="2147483805" r:id="rId12"/>
    <p:sldLayoutId id="21474838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tbooks@kepner-trego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315887045/8d235845dc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E47A51-AED1-4A27-B4D2-494729270E14}"/>
              </a:ext>
            </a:extLst>
          </p:cNvPr>
          <p:cNvSpPr/>
          <p:nvPr/>
        </p:nvSpPr>
        <p:spPr>
          <a:xfrm>
            <a:off x="-23149" y="0"/>
            <a:ext cx="1234348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CA5BC-B66C-40C7-9881-8BE1BB8036BD}"/>
              </a:ext>
            </a:extLst>
          </p:cNvPr>
          <p:cNvSpPr txBox="1"/>
          <p:nvPr/>
        </p:nvSpPr>
        <p:spPr>
          <a:xfrm>
            <a:off x="93237" y="1390572"/>
            <a:ext cx="66949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Please locate the welcome email sent to you the end of last week:</a:t>
            </a:r>
          </a:p>
          <a:p>
            <a:pPr marL="838190" lvl="1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</a:rPr>
              <a:t>‘Hello from KT Books’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ktbooks@kepner-tregoe.com</a:t>
            </a:r>
            <a:endParaRPr lang="en-US" sz="20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</a:endParaRPr>
          </a:p>
          <a:p>
            <a:pPr marL="838190" lvl="1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do not see the email -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check your SPAM/Junk folder</a:t>
            </a:r>
          </a:p>
          <a:p>
            <a:pPr marL="380990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Follow the steps to create your account</a:t>
            </a:r>
          </a:p>
          <a:p>
            <a:pPr algn="ctr">
              <a:spcAft>
                <a:spcPts val="2400"/>
              </a:spcAft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DO NOT USE INTERNET EXPLORER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DO NOT USE BROWSER ZOOM CONTROLS</a:t>
            </a:r>
          </a:p>
          <a:p>
            <a:pPr algn="ctr">
              <a:spcAft>
                <a:spcPts val="240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(Keep browser zoom at 100%)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2F432A1-B855-44D2-8EBE-37B0D8C0EC5B}"/>
              </a:ext>
            </a:extLst>
          </p:cNvPr>
          <p:cNvSpPr txBox="1">
            <a:spLocks/>
          </p:cNvSpPr>
          <p:nvPr/>
        </p:nvSpPr>
        <p:spPr>
          <a:xfrm>
            <a:off x="171451" y="268160"/>
            <a:ext cx="11821044" cy="851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24"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KT </a:t>
            </a:r>
            <a:r>
              <a:rPr lang="en-US" sz="28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Books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C8C3E-1132-49F5-B137-5C6E5AE33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21" t="29113" r="29403" b="3910"/>
          <a:stretch/>
        </p:blipFill>
        <p:spPr>
          <a:xfrm>
            <a:off x="6982780" y="425643"/>
            <a:ext cx="5115983" cy="63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E47A51-AED1-4A27-B4D2-494729270E14}"/>
              </a:ext>
            </a:extLst>
          </p:cNvPr>
          <p:cNvSpPr/>
          <p:nvPr/>
        </p:nvSpPr>
        <p:spPr>
          <a:xfrm>
            <a:off x="10789" y="0"/>
            <a:ext cx="122935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7461-18AB-4193-A562-EC465981B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7958" y="6407152"/>
            <a:ext cx="1501423" cy="320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09585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0ACAC9F-60D0-1C47-8299-4E97D5DD4968}" type="slidenum">
              <a:rPr lang="en-US" smtClean="0"/>
              <a:pPr>
                <a:defRPr/>
              </a:pPr>
              <a:t>2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B97937C-FA72-41F9-97DB-480FED2AF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48" t="20340" r="12456" b="40925"/>
          <a:stretch/>
        </p:blipFill>
        <p:spPr>
          <a:xfrm>
            <a:off x="1076283" y="495787"/>
            <a:ext cx="9567527" cy="54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E47A51-AED1-4A27-B4D2-494729270E14}"/>
              </a:ext>
            </a:extLst>
          </p:cNvPr>
          <p:cNvSpPr/>
          <p:nvPr/>
        </p:nvSpPr>
        <p:spPr>
          <a:xfrm>
            <a:off x="10789" y="0"/>
            <a:ext cx="1238975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7461-18AB-4193-A562-EC465981B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7958" y="6407152"/>
            <a:ext cx="1501423" cy="3200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09585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0ACAC9F-60D0-1C47-8299-4E97D5DD496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CA5BC-B66C-40C7-9881-8BE1BB8036BD}"/>
              </a:ext>
            </a:extLst>
          </p:cNvPr>
          <p:cNvSpPr txBox="1"/>
          <p:nvPr/>
        </p:nvSpPr>
        <p:spPr>
          <a:xfrm>
            <a:off x="190499" y="302551"/>
            <a:ext cx="11990711" cy="559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Aft>
                <a:spcPts val="2400"/>
              </a:spcAft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KT Books FAQ</a:t>
            </a:r>
          </a:p>
          <a:p>
            <a:r>
              <a:rPr lang="en-US" sz="2133" b="1" dirty="0">
                <a:solidFill>
                  <a:schemeClr val="bg2">
                    <a:lumMod val="10000"/>
                  </a:schemeClr>
                </a:solidFill>
              </a:rPr>
              <a:t>Do I need to enter an Activation Code on my shelf?</a:t>
            </a:r>
          </a:p>
          <a:p>
            <a:pPr lvl="1"/>
            <a:r>
              <a:rPr lang="en-US" sz="2133" i="1" dirty="0">
                <a:solidFill>
                  <a:schemeClr val="bg2">
                    <a:lumMod val="10000"/>
                  </a:schemeClr>
                </a:solidFill>
              </a:rPr>
              <a:t>No, the materials you need for the workshop are already on your e-bookshelf!</a:t>
            </a:r>
          </a:p>
          <a:p>
            <a:endParaRPr lang="en-US" sz="2133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133" b="1" dirty="0">
                <a:solidFill>
                  <a:schemeClr val="bg2">
                    <a:lumMod val="10000"/>
                  </a:schemeClr>
                </a:solidFill>
              </a:rPr>
              <a:t>Can I print the materials from KT Books?</a:t>
            </a:r>
            <a:endParaRPr lang="en-US" sz="2133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sz="2133" i="1" dirty="0">
                <a:solidFill>
                  <a:schemeClr val="bg2">
                    <a:lumMod val="10000"/>
                  </a:schemeClr>
                </a:solidFill>
              </a:rPr>
              <a:t>No, there is not the ability to print from KT Books. </a:t>
            </a:r>
          </a:p>
          <a:p>
            <a:pPr lvl="1"/>
            <a:endParaRPr lang="en-US" sz="1467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67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133" b="1" dirty="0">
                <a:solidFill>
                  <a:schemeClr val="bg2">
                    <a:lumMod val="10000"/>
                  </a:schemeClr>
                </a:solidFill>
              </a:rPr>
              <a:t>Can I download the materials locally on my computer (example – download as a PDF)?</a:t>
            </a:r>
            <a:endParaRPr lang="en-US" sz="2133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sz="2133" i="1" dirty="0">
                <a:solidFill>
                  <a:schemeClr val="bg2">
                    <a:lumMod val="10000"/>
                  </a:schemeClr>
                </a:solidFill>
              </a:rPr>
              <a:t>While you can’t download the materials to your hard drive, you can download them to your browser cache and to your Apple or Android device to view offline.</a:t>
            </a:r>
          </a:p>
          <a:p>
            <a:endParaRPr lang="en-US" sz="2133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133" b="1" dirty="0">
                <a:solidFill>
                  <a:schemeClr val="bg2">
                    <a:lumMod val="10000"/>
                  </a:schemeClr>
                </a:solidFill>
              </a:rPr>
              <a:t>If I make notes in my KT Books app, will I see those changes in my web viewer via my computer?</a:t>
            </a:r>
            <a:endParaRPr lang="en-US" sz="2133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sz="2133" i="1" dirty="0">
                <a:solidFill>
                  <a:schemeClr val="bg2">
                    <a:lumMod val="10000"/>
                  </a:schemeClr>
                </a:solidFill>
              </a:rPr>
              <a:t>Yes, notes made in the app and web viewer sync with one another.</a:t>
            </a:r>
          </a:p>
          <a:p>
            <a:endParaRPr lang="en-US" sz="2133" dirty="0">
              <a:solidFill>
                <a:schemeClr val="bg2">
                  <a:lumMod val="10000"/>
                </a:schemeClr>
              </a:solidFill>
            </a:endParaRPr>
          </a:p>
          <a:p>
            <a:pPr defTabSz="609585"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0E680-2571-4BA6-9CDA-E6C7A4CDE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5" r="19062" b="57963"/>
          <a:stretch/>
        </p:blipFill>
        <p:spPr>
          <a:xfrm>
            <a:off x="6629400" y="1774626"/>
            <a:ext cx="5257800" cy="1781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00802-E9E5-4180-8243-090A6FCE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6" t="18282" r="31537" b="76623"/>
          <a:stretch/>
        </p:blipFill>
        <p:spPr>
          <a:xfrm>
            <a:off x="8754035" y="2739454"/>
            <a:ext cx="343796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339D4C-0680-4151-9526-808B6EED54CC}"/>
              </a:ext>
            </a:extLst>
          </p:cNvPr>
          <p:cNvSpPr/>
          <p:nvPr/>
        </p:nvSpPr>
        <p:spPr>
          <a:xfrm>
            <a:off x="-1" y="0"/>
            <a:ext cx="1233637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9A9D77C-9462-43DE-8863-CADCAA0CC979}"/>
              </a:ext>
            </a:extLst>
          </p:cNvPr>
          <p:cNvSpPr txBox="1">
            <a:spLocks/>
          </p:cNvSpPr>
          <p:nvPr/>
        </p:nvSpPr>
        <p:spPr>
          <a:xfrm>
            <a:off x="530575" y="176628"/>
            <a:ext cx="11131296" cy="978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en-US" sz="2667" dirty="0">
                <a:solidFill>
                  <a:schemeClr val="bg2">
                    <a:lumMod val="10000"/>
                  </a:schemeClr>
                </a:solidFill>
              </a:rPr>
              <a:t>Consider side by side WebEx and KT Books in Main &amp; Breakout Room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0905729-84D3-4DEE-AE11-7C72332AB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89" y="1155037"/>
            <a:ext cx="8905772" cy="50074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770C488-261A-420D-94A7-526F08721A82}"/>
              </a:ext>
            </a:extLst>
          </p:cNvPr>
          <p:cNvSpPr txBox="1">
            <a:spLocks/>
          </p:cNvSpPr>
          <p:nvPr/>
        </p:nvSpPr>
        <p:spPr>
          <a:xfrm>
            <a:off x="2677629" y="962246"/>
            <a:ext cx="6836745" cy="598553"/>
          </a:xfrm>
          <a:prstGeom prst="rect">
            <a:avLst/>
          </a:prstGeom>
        </p:spPr>
        <p:txBody>
          <a:bodyPr anchor="ctr"/>
          <a:lstStyle>
            <a:lvl1pPr algn="l" defTabSz="685784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6">
              <a:defRPr/>
            </a:pP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3931"/>
      </p:ext>
    </p:extLst>
  </p:cSld>
  <p:clrMapOvr>
    <a:masterClrMapping/>
  </p:clrMapOvr>
</p:sld>
</file>

<file path=ppt/theme/theme1.xml><?xml version="1.0" encoding="utf-8"?>
<a:theme xmlns:a="http://schemas.openxmlformats.org/drawingml/2006/main" name="KT Title Slide 1">
  <a:themeElements>
    <a:clrScheme name="Kepner-Tregoe">
      <a:dk1>
        <a:srgbClr val="002B5B"/>
      </a:dk1>
      <a:lt1>
        <a:srgbClr val="FFFFFF"/>
      </a:lt1>
      <a:dk2>
        <a:srgbClr val="6D6D70"/>
      </a:dk2>
      <a:lt2>
        <a:srgbClr val="D0D3D3"/>
      </a:lt2>
      <a:accent1>
        <a:srgbClr val="0057B6"/>
      </a:accent1>
      <a:accent2>
        <a:srgbClr val="009CDE"/>
      </a:accent2>
      <a:accent3>
        <a:srgbClr val="A3D65E"/>
      </a:accent3>
      <a:accent4>
        <a:srgbClr val="F3E500"/>
      </a:accent4>
      <a:accent5>
        <a:srgbClr val="F68D2E"/>
      </a:accent5>
      <a:accent6>
        <a:srgbClr val="DF3B30"/>
      </a:accent6>
      <a:hlink>
        <a:srgbClr val="007CC4"/>
      </a:hlink>
      <a:folHlink>
        <a:srgbClr val="6D6D7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 Corporate Template V10" id="{1CA5C430-6C64-4C08-B429-9190DD4CC400}" vid="{CAE8ACE5-89FE-495B-B515-F80234FF5841}"/>
    </a:ext>
  </a:extLst>
</a:theme>
</file>

<file path=ppt/theme/theme2.xml><?xml version="1.0" encoding="utf-8"?>
<a:theme xmlns:a="http://schemas.openxmlformats.org/drawingml/2006/main" name="KT Text Slide Sapphire">
  <a:themeElements>
    <a:clrScheme name="Kepner-Tregoe">
      <a:dk1>
        <a:srgbClr val="002B5B"/>
      </a:dk1>
      <a:lt1>
        <a:srgbClr val="FFFFFF"/>
      </a:lt1>
      <a:dk2>
        <a:srgbClr val="6D6D70"/>
      </a:dk2>
      <a:lt2>
        <a:srgbClr val="D0D3D3"/>
      </a:lt2>
      <a:accent1>
        <a:srgbClr val="0057B6"/>
      </a:accent1>
      <a:accent2>
        <a:srgbClr val="009CDE"/>
      </a:accent2>
      <a:accent3>
        <a:srgbClr val="A3D65E"/>
      </a:accent3>
      <a:accent4>
        <a:srgbClr val="F3E500"/>
      </a:accent4>
      <a:accent5>
        <a:srgbClr val="F68D2E"/>
      </a:accent5>
      <a:accent6>
        <a:srgbClr val="DF3B30"/>
      </a:accent6>
      <a:hlink>
        <a:srgbClr val="007CC4"/>
      </a:hlink>
      <a:folHlink>
        <a:srgbClr val="6D6D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 Corporate Template V10" id="{1CA5C430-6C64-4C08-B429-9190DD4CC400}" vid="{E5A993F0-4589-4B9E-BA95-23F7247662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KT Corporate Template V10</Template>
  <TotalTime>1931</TotalTime>
  <Words>312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Gill Sans</vt:lpstr>
      <vt:lpstr>Gill Sans MT</vt:lpstr>
      <vt:lpstr>Helvetica Neue</vt:lpstr>
      <vt:lpstr>KT Title Slide 1</vt:lpstr>
      <vt:lpstr>KT Text Slide Sapphire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Anticic, Kate</dc:creator>
  <cp:lastModifiedBy>Anticic, Kate</cp:lastModifiedBy>
  <cp:revision>34</cp:revision>
  <dcterms:created xsi:type="dcterms:W3CDTF">2021-03-16T18:38:17Z</dcterms:created>
  <dcterms:modified xsi:type="dcterms:W3CDTF">2021-07-22T13:52:45Z</dcterms:modified>
</cp:coreProperties>
</file>